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1" r:id="rId2"/>
    <p:sldId id="257" r:id="rId3"/>
    <p:sldId id="260" r:id="rId4"/>
    <p:sldId id="258" r:id="rId5"/>
    <p:sldId id="261" r:id="rId6"/>
    <p:sldId id="259" r:id="rId7"/>
    <p:sldId id="272" r:id="rId8"/>
    <p:sldId id="269" r:id="rId9"/>
    <p:sldId id="264" r:id="rId10"/>
    <p:sldId id="263" r:id="rId11"/>
    <p:sldId id="265" r:id="rId12"/>
    <p:sldId id="266" r:id="rId13"/>
    <p:sldId id="267"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C743"/>
    <a:srgbClr val="2B6B13"/>
    <a:srgbClr val="3E89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28272A-5220-7573-586C-7E5315A81812}" v="10" dt="2024-01-29T05:58:17.2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f135ea646ddd45d576f7f3b76b444ec7d61ac92e2be8c8048cbf65e22d51394::" providerId="AD" clId="Web-{93D02C38-BE85-0585-48C1-7620410078FA}"/>
    <pc:docChg chg="modSld">
      <pc:chgData name="Guest User" userId="S::urn:spo:anon#bf135ea646ddd45d576f7f3b76b444ec7d61ac92e2be8c8048cbf65e22d51394::" providerId="AD" clId="Web-{93D02C38-BE85-0585-48C1-7620410078FA}" dt="2024-01-10T13:58:07.138" v="9" actId="20577"/>
      <pc:docMkLst>
        <pc:docMk/>
      </pc:docMkLst>
      <pc:sldChg chg="addSp delSp">
        <pc:chgData name="Guest User" userId="S::urn:spo:anon#bf135ea646ddd45d576f7f3b76b444ec7d61ac92e2be8c8048cbf65e22d51394::" providerId="AD" clId="Web-{93D02C38-BE85-0585-48C1-7620410078FA}" dt="2024-01-10T13:54:38.991" v="3"/>
        <pc:sldMkLst>
          <pc:docMk/>
          <pc:sldMk cId="172325813" sldId="258"/>
        </pc:sldMkLst>
        <pc:spChg chg="add del">
          <ac:chgData name="Guest User" userId="S::urn:spo:anon#bf135ea646ddd45d576f7f3b76b444ec7d61ac92e2be8c8048cbf65e22d51394::" providerId="AD" clId="Web-{93D02C38-BE85-0585-48C1-7620410078FA}" dt="2024-01-10T13:54:38.991" v="3"/>
          <ac:spMkLst>
            <pc:docMk/>
            <pc:sldMk cId="172325813" sldId="258"/>
            <ac:spMk id="2" creationId="{37BD5B9A-5A3A-6DAF-1D35-4D65F15163C3}"/>
          </ac:spMkLst>
        </pc:spChg>
        <pc:spChg chg="add del">
          <ac:chgData name="Guest User" userId="S::urn:spo:anon#bf135ea646ddd45d576f7f3b76b444ec7d61ac92e2be8c8048cbf65e22d51394::" providerId="AD" clId="Web-{93D02C38-BE85-0585-48C1-7620410078FA}" dt="2024-01-10T13:54:38.350" v="2"/>
          <ac:spMkLst>
            <pc:docMk/>
            <pc:sldMk cId="172325813" sldId="258"/>
            <ac:spMk id="7" creationId="{BA29D0C2-048E-FA4C-9C68-F5B8C22D6A99}"/>
          </ac:spMkLst>
        </pc:spChg>
      </pc:sldChg>
      <pc:sldChg chg="modSp">
        <pc:chgData name="Guest User" userId="S::urn:spo:anon#bf135ea646ddd45d576f7f3b76b444ec7d61ac92e2be8c8048cbf65e22d51394::" providerId="AD" clId="Web-{93D02C38-BE85-0585-48C1-7620410078FA}" dt="2024-01-10T13:57:59.935" v="8" actId="20577"/>
        <pc:sldMkLst>
          <pc:docMk/>
          <pc:sldMk cId="88127091" sldId="259"/>
        </pc:sldMkLst>
        <pc:spChg chg="mod">
          <ac:chgData name="Guest User" userId="S::urn:spo:anon#bf135ea646ddd45d576f7f3b76b444ec7d61ac92e2be8c8048cbf65e22d51394::" providerId="AD" clId="Web-{93D02C38-BE85-0585-48C1-7620410078FA}" dt="2024-01-10T13:57:59.935" v="8" actId="20577"/>
          <ac:spMkLst>
            <pc:docMk/>
            <pc:sldMk cId="88127091" sldId="259"/>
            <ac:spMk id="7" creationId="{BB82D5C1-8E6F-F5C3-6C28-956EC7ED0D00}"/>
          </ac:spMkLst>
        </pc:spChg>
      </pc:sldChg>
      <pc:sldChg chg="addSp modSp">
        <pc:chgData name="Guest User" userId="S::urn:spo:anon#bf135ea646ddd45d576f7f3b76b444ec7d61ac92e2be8c8048cbf65e22d51394::" providerId="AD" clId="Web-{93D02C38-BE85-0585-48C1-7620410078FA}" dt="2024-01-10T13:58:07.138" v="9" actId="20577"/>
        <pc:sldMkLst>
          <pc:docMk/>
          <pc:sldMk cId="3402529192" sldId="261"/>
        </pc:sldMkLst>
        <pc:spChg chg="add mod">
          <ac:chgData name="Guest User" userId="S::urn:spo:anon#bf135ea646ddd45d576f7f3b76b444ec7d61ac92e2be8c8048cbf65e22d51394::" providerId="AD" clId="Web-{93D02C38-BE85-0585-48C1-7620410078FA}" dt="2024-01-10T13:57:23.621" v="7" actId="1076"/>
          <ac:spMkLst>
            <pc:docMk/>
            <pc:sldMk cId="3402529192" sldId="261"/>
            <ac:spMk id="7" creationId="{7F38E5A7-38FA-28D1-30E8-DD7AD54F3921}"/>
          </ac:spMkLst>
        </pc:spChg>
        <pc:spChg chg="add mod">
          <ac:chgData name="Guest User" userId="S::urn:spo:anon#bf135ea646ddd45d576f7f3b76b444ec7d61ac92e2be8c8048cbf65e22d51394::" providerId="AD" clId="Web-{93D02C38-BE85-0585-48C1-7620410078FA}" dt="2024-01-10T13:58:07.138" v="9" actId="20577"/>
          <ac:spMkLst>
            <pc:docMk/>
            <pc:sldMk cId="3402529192" sldId="261"/>
            <ac:spMk id="9" creationId="{14FEFCD1-963B-33ED-6F7E-1FC3D26A0BA3}"/>
          </ac:spMkLst>
        </pc:spChg>
      </pc:sldChg>
    </pc:docChg>
  </pc:docChgLst>
  <pc:docChgLst>
    <pc:chgData name="MADUSHANKA W.P." userId="691e7a6f-850e-444e-a6e5-f6beac79cb0a" providerId="ADAL" clId="{903BDFB9-0A97-4FAB-B8CB-C67DA975311F}"/>
    <pc:docChg chg="undo custSel addSld delSld modSld sldOrd modMainMaster">
      <pc:chgData name="MADUSHANKA W.P." userId="691e7a6f-850e-444e-a6e5-f6beac79cb0a" providerId="ADAL" clId="{903BDFB9-0A97-4FAB-B8CB-C67DA975311F}" dt="2024-01-11T03:05:06.121" v="4163" actId="1076"/>
      <pc:docMkLst>
        <pc:docMk/>
      </pc:docMkLst>
      <pc:sldChg chg="addSp delSp modSp mod modTransition">
        <pc:chgData name="MADUSHANKA W.P." userId="691e7a6f-850e-444e-a6e5-f6beac79cb0a" providerId="ADAL" clId="{903BDFB9-0A97-4FAB-B8CB-C67DA975311F}" dt="2024-01-11T02:12:51.350" v="3941" actId="478"/>
        <pc:sldMkLst>
          <pc:docMk/>
          <pc:sldMk cId="2318415390" sldId="257"/>
        </pc:sldMkLst>
        <pc:spChg chg="add mod">
          <ac:chgData name="MADUSHANKA W.P." userId="691e7a6f-850e-444e-a6e5-f6beac79cb0a" providerId="ADAL" clId="{903BDFB9-0A97-4FAB-B8CB-C67DA975311F}" dt="2024-01-10T09:20:55.189" v="11"/>
          <ac:spMkLst>
            <pc:docMk/>
            <pc:sldMk cId="2318415390" sldId="257"/>
            <ac:spMk id="2" creationId="{67836217-1895-8C74-18EC-1724F5D501A3}"/>
          </ac:spMkLst>
        </pc:spChg>
        <pc:spChg chg="del">
          <ac:chgData name="MADUSHANKA W.P." userId="691e7a6f-850e-444e-a6e5-f6beac79cb0a" providerId="ADAL" clId="{903BDFB9-0A97-4FAB-B8CB-C67DA975311F}" dt="2024-01-11T02:12:51.350" v="3941" actId="478"/>
          <ac:spMkLst>
            <pc:docMk/>
            <pc:sldMk cId="2318415390" sldId="257"/>
            <ac:spMk id="4" creationId="{AF7CE43A-A930-8792-62AD-78D1305472A0}"/>
          </ac:spMkLst>
        </pc:spChg>
        <pc:picChg chg="del">
          <ac:chgData name="MADUSHANKA W.P." userId="691e7a6f-850e-444e-a6e5-f6beac79cb0a" providerId="ADAL" clId="{903BDFB9-0A97-4FAB-B8CB-C67DA975311F}" dt="2024-01-11T01:56:51.582" v="3932" actId="478"/>
          <ac:picMkLst>
            <pc:docMk/>
            <pc:sldMk cId="2318415390" sldId="257"/>
            <ac:picMk id="5" creationId="{BA745BDF-6FEE-06C4-B5BE-58EFD6D5E5FA}"/>
          </ac:picMkLst>
        </pc:picChg>
        <pc:picChg chg="del">
          <ac:chgData name="MADUSHANKA W.P." userId="691e7a6f-850e-444e-a6e5-f6beac79cb0a" providerId="ADAL" clId="{903BDFB9-0A97-4FAB-B8CB-C67DA975311F}" dt="2024-01-11T01:56:50.772" v="3931" actId="478"/>
          <ac:picMkLst>
            <pc:docMk/>
            <pc:sldMk cId="2318415390" sldId="257"/>
            <ac:picMk id="6" creationId="{A365AF95-30CA-D849-5AFC-F9A416BE31A0}"/>
          </ac:picMkLst>
        </pc:picChg>
      </pc:sldChg>
      <pc:sldChg chg="addSp delSp modSp mod modTransition">
        <pc:chgData name="MADUSHANKA W.P." userId="691e7a6f-850e-444e-a6e5-f6beac79cb0a" providerId="ADAL" clId="{903BDFB9-0A97-4FAB-B8CB-C67DA975311F}" dt="2024-01-11T01:28:23.243" v="3749" actId="14826"/>
        <pc:sldMkLst>
          <pc:docMk/>
          <pc:sldMk cId="172325813" sldId="258"/>
        </pc:sldMkLst>
        <pc:spChg chg="add mod">
          <ac:chgData name="MADUSHANKA W.P." userId="691e7a6f-850e-444e-a6e5-f6beac79cb0a" providerId="ADAL" clId="{903BDFB9-0A97-4FAB-B8CB-C67DA975311F}" dt="2024-01-10T13:44:22.934" v="56" actId="122"/>
          <ac:spMkLst>
            <pc:docMk/>
            <pc:sldMk cId="172325813" sldId="258"/>
            <ac:spMk id="2" creationId="{37BD5B9A-5A3A-6DAF-1D35-4D65F15163C3}"/>
          </ac:spMkLst>
        </pc:spChg>
        <pc:picChg chg="add del mod">
          <ac:chgData name="MADUSHANKA W.P." userId="691e7a6f-850e-444e-a6e5-f6beac79cb0a" providerId="ADAL" clId="{903BDFB9-0A97-4FAB-B8CB-C67DA975311F}" dt="2024-01-10T15:10:56.347" v="395" actId="478"/>
          <ac:picMkLst>
            <pc:docMk/>
            <pc:sldMk cId="172325813" sldId="258"/>
            <ac:picMk id="4" creationId="{D9F18AEB-53B7-9EC6-91DE-54B1BE8EAF0F}"/>
          </ac:picMkLst>
        </pc:picChg>
        <pc:picChg chg="add del mod">
          <ac:chgData name="MADUSHANKA W.P." userId="691e7a6f-850e-444e-a6e5-f6beac79cb0a" providerId="ADAL" clId="{903BDFB9-0A97-4FAB-B8CB-C67DA975311F}" dt="2024-01-10T15:10:55.640" v="394" actId="478"/>
          <ac:picMkLst>
            <pc:docMk/>
            <pc:sldMk cId="172325813" sldId="258"/>
            <ac:picMk id="5" creationId="{618F1701-B9BA-C707-6145-7834B2FFE47E}"/>
          </ac:picMkLst>
        </pc:picChg>
        <pc:picChg chg="add mod">
          <ac:chgData name="MADUSHANKA W.P." userId="691e7a6f-850e-444e-a6e5-f6beac79cb0a" providerId="ADAL" clId="{903BDFB9-0A97-4FAB-B8CB-C67DA975311F}" dt="2024-01-10T15:11:52.159" v="510" actId="1037"/>
          <ac:picMkLst>
            <pc:docMk/>
            <pc:sldMk cId="172325813" sldId="258"/>
            <ac:picMk id="7" creationId="{3C813BD9-4C31-6B6E-8EB7-23E81B65F5FA}"/>
          </ac:picMkLst>
        </pc:picChg>
        <pc:picChg chg="add mod">
          <ac:chgData name="MADUSHANKA W.P." userId="691e7a6f-850e-444e-a6e5-f6beac79cb0a" providerId="ADAL" clId="{903BDFB9-0A97-4FAB-B8CB-C67DA975311F}" dt="2024-01-11T01:28:23.243" v="3749" actId="14826"/>
          <ac:picMkLst>
            <pc:docMk/>
            <pc:sldMk cId="172325813" sldId="258"/>
            <ac:picMk id="8" creationId="{5B2B40B9-F779-F5FF-570A-6BC1965123E8}"/>
          </ac:picMkLst>
        </pc:picChg>
      </pc:sldChg>
      <pc:sldChg chg="addSp delSp modSp mod ord">
        <pc:chgData name="MADUSHANKA W.P." userId="691e7a6f-850e-444e-a6e5-f6beac79cb0a" providerId="ADAL" clId="{903BDFB9-0A97-4FAB-B8CB-C67DA975311F}" dt="2024-01-11T01:54:28.176" v="3922"/>
        <pc:sldMkLst>
          <pc:docMk/>
          <pc:sldMk cId="88127091" sldId="259"/>
        </pc:sldMkLst>
        <pc:spChg chg="del mod">
          <ac:chgData name="MADUSHANKA W.P." userId="691e7a6f-850e-444e-a6e5-f6beac79cb0a" providerId="ADAL" clId="{903BDFB9-0A97-4FAB-B8CB-C67DA975311F}" dt="2024-01-10T09:19:44.533" v="3" actId="21"/>
          <ac:spMkLst>
            <pc:docMk/>
            <pc:sldMk cId="88127091" sldId="259"/>
            <ac:spMk id="2" creationId="{37BD5B9A-5A3A-6DAF-1D35-4D65F15163C3}"/>
          </ac:spMkLst>
        </pc:spChg>
        <pc:spChg chg="add mod">
          <ac:chgData name="MADUSHANKA W.P." userId="691e7a6f-850e-444e-a6e5-f6beac79cb0a" providerId="ADAL" clId="{903BDFB9-0A97-4FAB-B8CB-C67DA975311F}" dt="2024-01-10T09:19:44.533" v="3" actId="21"/>
          <ac:spMkLst>
            <pc:docMk/>
            <pc:sldMk cId="88127091" sldId="259"/>
            <ac:spMk id="4" creationId="{54F6E0A0-FFD1-D096-070B-03A0C7783589}"/>
          </ac:spMkLst>
        </pc:spChg>
        <pc:spChg chg="mod">
          <ac:chgData name="MADUSHANKA W.P." userId="691e7a6f-850e-444e-a6e5-f6beac79cb0a" providerId="ADAL" clId="{903BDFB9-0A97-4FAB-B8CB-C67DA975311F}" dt="2024-01-10T18:03:31.486" v="1447" actId="1036"/>
          <ac:spMkLst>
            <pc:docMk/>
            <pc:sldMk cId="88127091" sldId="259"/>
            <ac:spMk id="6" creationId="{1D931A05-775C-0749-561C-A1ACAF4AB1AC}"/>
          </ac:spMkLst>
        </pc:spChg>
        <pc:spChg chg="mod">
          <ac:chgData name="MADUSHANKA W.P." userId="691e7a6f-850e-444e-a6e5-f6beac79cb0a" providerId="ADAL" clId="{903BDFB9-0A97-4FAB-B8CB-C67DA975311F}" dt="2024-01-10T18:03:31.486" v="1447" actId="1036"/>
          <ac:spMkLst>
            <pc:docMk/>
            <pc:sldMk cId="88127091" sldId="259"/>
            <ac:spMk id="7" creationId="{BB82D5C1-8E6F-F5C3-6C28-956EC7ED0D00}"/>
          </ac:spMkLst>
        </pc:spChg>
        <pc:spChg chg="add mod">
          <ac:chgData name="MADUSHANKA W.P." userId="691e7a6f-850e-444e-a6e5-f6beac79cb0a" providerId="ADAL" clId="{903BDFB9-0A97-4FAB-B8CB-C67DA975311F}" dt="2024-01-11T00:40:56.554" v="3569" actId="1035"/>
          <ac:spMkLst>
            <pc:docMk/>
            <pc:sldMk cId="88127091" sldId="259"/>
            <ac:spMk id="13" creationId="{70FA1D8B-5DCA-1F5E-8A20-E240C1F26CA2}"/>
          </ac:spMkLst>
        </pc:spChg>
        <pc:picChg chg="add del mod">
          <ac:chgData name="MADUSHANKA W.P." userId="691e7a6f-850e-444e-a6e5-f6beac79cb0a" providerId="ADAL" clId="{903BDFB9-0A97-4FAB-B8CB-C67DA975311F}" dt="2024-01-10T17:04:52.359" v="514" actId="478"/>
          <ac:picMkLst>
            <pc:docMk/>
            <pc:sldMk cId="88127091" sldId="259"/>
            <ac:picMk id="8" creationId="{0A76083D-849E-A101-5CB3-904694D40CDD}"/>
          </ac:picMkLst>
        </pc:picChg>
        <pc:picChg chg="mod">
          <ac:chgData name="MADUSHANKA W.P." userId="691e7a6f-850e-444e-a6e5-f6beac79cb0a" providerId="ADAL" clId="{903BDFB9-0A97-4FAB-B8CB-C67DA975311F}" dt="2024-01-10T18:03:31.486" v="1447" actId="1036"/>
          <ac:picMkLst>
            <pc:docMk/>
            <pc:sldMk cId="88127091" sldId="259"/>
            <ac:picMk id="9" creationId="{7105387C-4503-0E29-A4FD-51C6CBFE7AB1}"/>
          </ac:picMkLst>
        </pc:picChg>
        <pc:picChg chg="add del mod">
          <ac:chgData name="MADUSHANKA W.P." userId="691e7a6f-850e-444e-a6e5-f6beac79cb0a" providerId="ADAL" clId="{903BDFB9-0A97-4FAB-B8CB-C67DA975311F}" dt="2024-01-10T17:04:51.436" v="513" actId="478"/>
          <ac:picMkLst>
            <pc:docMk/>
            <pc:sldMk cId="88127091" sldId="259"/>
            <ac:picMk id="10" creationId="{EF0ADC04-A964-619C-18C1-3979DABA57BE}"/>
          </ac:picMkLst>
        </pc:picChg>
        <pc:picChg chg="add mod">
          <ac:chgData name="MADUSHANKA W.P." userId="691e7a6f-850e-444e-a6e5-f6beac79cb0a" providerId="ADAL" clId="{903BDFB9-0A97-4FAB-B8CB-C67DA975311F}" dt="2024-01-11T01:19:13.887" v="3737" actId="14826"/>
          <ac:picMkLst>
            <pc:docMk/>
            <pc:sldMk cId="88127091" sldId="259"/>
            <ac:picMk id="11" creationId="{4A5B0C2B-A489-7353-B76D-EB866F13F3D1}"/>
          </ac:picMkLst>
        </pc:picChg>
        <pc:picChg chg="add mod">
          <ac:chgData name="MADUSHANKA W.P." userId="691e7a6f-850e-444e-a6e5-f6beac79cb0a" providerId="ADAL" clId="{903BDFB9-0A97-4FAB-B8CB-C67DA975311F}" dt="2024-01-11T01:28:06.552" v="3747" actId="14826"/>
          <ac:picMkLst>
            <pc:docMk/>
            <pc:sldMk cId="88127091" sldId="259"/>
            <ac:picMk id="12" creationId="{B438F982-D792-FC33-17C2-E99A4E71C297}"/>
          </ac:picMkLst>
        </pc:picChg>
      </pc:sldChg>
      <pc:sldChg chg="addSp modSp add mod modTransition">
        <pc:chgData name="MADUSHANKA W.P." userId="691e7a6f-850e-444e-a6e5-f6beac79cb0a" providerId="ADAL" clId="{903BDFB9-0A97-4FAB-B8CB-C67DA975311F}" dt="2024-01-10T09:28:05.281" v="55" actId="1076"/>
        <pc:sldMkLst>
          <pc:docMk/>
          <pc:sldMk cId="288189562" sldId="260"/>
        </pc:sldMkLst>
        <pc:spChg chg="add mod">
          <ac:chgData name="MADUSHANKA W.P." userId="691e7a6f-850e-444e-a6e5-f6beac79cb0a" providerId="ADAL" clId="{903BDFB9-0A97-4FAB-B8CB-C67DA975311F}" dt="2024-01-10T09:28:05.281" v="55" actId="1076"/>
          <ac:spMkLst>
            <pc:docMk/>
            <pc:sldMk cId="288189562" sldId="260"/>
            <ac:spMk id="2" creationId="{EAAD1AB1-812D-A6A1-D108-A8B2BD7F9070}"/>
          </ac:spMkLst>
        </pc:spChg>
      </pc:sldChg>
      <pc:sldChg chg="addSp delSp modSp add mod">
        <pc:chgData name="MADUSHANKA W.P." userId="691e7a6f-850e-444e-a6e5-f6beac79cb0a" providerId="ADAL" clId="{903BDFB9-0A97-4FAB-B8CB-C67DA975311F}" dt="2024-01-11T01:28:13.264" v="3748" actId="14826"/>
        <pc:sldMkLst>
          <pc:docMk/>
          <pc:sldMk cId="3402529192" sldId="261"/>
        </pc:sldMkLst>
        <pc:spChg chg="mod">
          <ac:chgData name="MADUSHANKA W.P." userId="691e7a6f-850e-444e-a6e5-f6beac79cb0a" providerId="ADAL" clId="{903BDFB9-0A97-4FAB-B8CB-C67DA975311F}" dt="2024-01-10T15:10:29.069" v="383" actId="1037"/>
          <ac:spMkLst>
            <pc:docMk/>
            <pc:sldMk cId="3402529192" sldId="261"/>
            <ac:spMk id="2" creationId="{37BD5B9A-5A3A-6DAF-1D35-4D65F15163C3}"/>
          </ac:spMkLst>
        </pc:spChg>
        <pc:spChg chg="del">
          <ac:chgData name="MADUSHANKA W.P." userId="691e7a6f-850e-444e-a6e5-f6beac79cb0a" providerId="ADAL" clId="{903BDFB9-0A97-4FAB-B8CB-C67DA975311F}" dt="2024-01-10T17:07:56.807" v="813" actId="478"/>
          <ac:spMkLst>
            <pc:docMk/>
            <pc:sldMk cId="3402529192" sldId="261"/>
            <ac:spMk id="7" creationId="{7F38E5A7-38FA-28D1-30E8-DD7AD54F3921}"/>
          </ac:spMkLst>
        </pc:spChg>
        <pc:spChg chg="del">
          <ac:chgData name="MADUSHANKA W.P." userId="691e7a6f-850e-444e-a6e5-f6beac79cb0a" providerId="ADAL" clId="{903BDFB9-0A97-4FAB-B8CB-C67DA975311F}" dt="2024-01-10T17:08:01.220" v="814" actId="478"/>
          <ac:spMkLst>
            <pc:docMk/>
            <pc:sldMk cId="3402529192" sldId="261"/>
            <ac:spMk id="9" creationId="{14FEFCD1-963B-33ED-6F7E-1FC3D26A0BA3}"/>
          </ac:spMkLst>
        </pc:spChg>
        <pc:picChg chg="mod">
          <ac:chgData name="MADUSHANKA W.P." userId="691e7a6f-850e-444e-a6e5-f6beac79cb0a" providerId="ADAL" clId="{903BDFB9-0A97-4FAB-B8CB-C67DA975311F}" dt="2024-01-10T15:10:29.069" v="383" actId="1037"/>
          <ac:picMkLst>
            <pc:docMk/>
            <pc:sldMk cId="3402529192" sldId="261"/>
            <ac:picMk id="3" creationId="{F562CD4E-B536-8058-32D0-93B8E0766DA0}"/>
          </ac:picMkLst>
        </pc:picChg>
        <pc:picChg chg="add mod">
          <ac:chgData name="MADUSHANKA W.P." userId="691e7a6f-850e-444e-a6e5-f6beac79cb0a" providerId="ADAL" clId="{903BDFB9-0A97-4FAB-B8CB-C67DA975311F}" dt="2024-01-11T01:28:13.264" v="3748" actId="14826"/>
          <ac:picMkLst>
            <pc:docMk/>
            <pc:sldMk cId="3402529192" sldId="261"/>
            <ac:picMk id="5" creationId="{65A54756-1599-C48B-B47A-14CB2A2FC8A8}"/>
          </ac:picMkLst>
        </pc:picChg>
        <pc:picChg chg="mod">
          <ac:chgData name="MADUSHANKA W.P." userId="691e7a6f-850e-444e-a6e5-f6beac79cb0a" providerId="ADAL" clId="{903BDFB9-0A97-4FAB-B8CB-C67DA975311F}" dt="2024-01-10T15:10:29.069" v="383" actId="1037"/>
          <ac:picMkLst>
            <pc:docMk/>
            <pc:sldMk cId="3402529192" sldId="261"/>
            <ac:picMk id="6" creationId="{DBF07662-CED5-F248-E11C-51FF798D4333}"/>
          </ac:picMkLst>
        </pc:picChg>
        <pc:picChg chg="add mod ord">
          <ac:chgData name="MADUSHANKA W.P." userId="691e7a6f-850e-444e-a6e5-f6beac79cb0a" providerId="ADAL" clId="{903BDFB9-0A97-4FAB-B8CB-C67DA975311F}" dt="2024-01-11T01:19:05.800" v="3736" actId="14826"/>
          <ac:picMkLst>
            <pc:docMk/>
            <pc:sldMk cId="3402529192" sldId="261"/>
            <ac:picMk id="10" creationId="{532B379E-ACE9-4E96-D5CC-625018AAE2BD}"/>
          </ac:picMkLst>
        </pc:picChg>
      </pc:sldChg>
      <pc:sldChg chg="addSp delSp modSp del mod">
        <pc:chgData name="MADUSHANKA W.P." userId="691e7a6f-850e-444e-a6e5-f6beac79cb0a" providerId="ADAL" clId="{903BDFB9-0A97-4FAB-B8CB-C67DA975311F}" dt="2024-01-10T17:43:34.042" v="1325" actId="47"/>
        <pc:sldMkLst>
          <pc:docMk/>
          <pc:sldMk cId="2778936802" sldId="262"/>
        </pc:sldMkLst>
        <pc:spChg chg="del">
          <ac:chgData name="MADUSHANKA W.P." userId="691e7a6f-850e-444e-a6e5-f6beac79cb0a" providerId="ADAL" clId="{903BDFB9-0A97-4FAB-B8CB-C67DA975311F}" dt="2024-01-10T17:06:12.228" v="515" actId="478"/>
          <ac:spMkLst>
            <pc:docMk/>
            <pc:sldMk cId="2778936802" sldId="262"/>
            <ac:spMk id="2" creationId="{34ED634D-8116-A6CD-3FBD-457108EFC19C}"/>
          </ac:spMkLst>
        </pc:spChg>
        <pc:spChg chg="add mod">
          <ac:chgData name="MADUSHANKA W.P." userId="691e7a6f-850e-444e-a6e5-f6beac79cb0a" providerId="ADAL" clId="{903BDFB9-0A97-4FAB-B8CB-C67DA975311F}" dt="2024-01-10T17:09:05.971" v="819"/>
          <ac:spMkLst>
            <pc:docMk/>
            <pc:sldMk cId="2778936802" sldId="262"/>
            <ac:spMk id="4" creationId="{B7C07457-A5A6-9B62-F2DE-0F88D6987E84}"/>
          </ac:spMkLst>
        </pc:spChg>
        <pc:spChg chg="add mod">
          <ac:chgData name="MADUSHANKA W.P." userId="691e7a6f-850e-444e-a6e5-f6beac79cb0a" providerId="ADAL" clId="{903BDFB9-0A97-4FAB-B8CB-C67DA975311F}" dt="2024-01-10T17:14:10.110" v="890" actId="1035"/>
          <ac:spMkLst>
            <pc:docMk/>
            <pc:sldMk cId="2778936802" sldId="262"/>
            <ac:spMk id="8" creationId="{47E8DAFE-1AC0-8432-900A-8C5008A1118B}"/>
          </ac:spMkLst>
        </pc:spChg>
        <pc:picChg chg="mod">
          <ac:chgData name="MADUSHANKA W.P." userId="691e7a6f-850e-444e-a6e5-f6beac79cb0a" providerId="ADAL" clId="{903BDFB9-0A97-4FAB-B8CB-C67DA975311F}" dt="2024-01-10T17:14:10.110" v="890" actId="1035"/>
          <ac:picMkLst>
            <pc:docMk/>
            <pc:sldMk cId="2778936802" sldId="262"/>
            <ac:picMk id="3" creationId="{D8A36D10-1FC4-C38C-18DB-153D8A113BF7}"/>
          </ac:picMkLst>
        </pc:picChg>
        <pc:picChg chg="mod ord">
          <ac:chgData name="MADUSHANKA W.P." userId="691e7a6f-850e-444e-a6e5-f6beac79cb0a" providerId="ADAL" clId="{903BDFB9-0A97-4FAB-B8CB-C67DA975311F}" dt="2024-01-10T17:08:15.681" v="817" actId="166"/>
          <ac:picMkLst>
            <pc:docMk/>
            <pc:sldMk cId="2778936802" sldId="262"/>
            <ac:picMk id="5" creationId="{C983A72E-298D-CB37-5CA3-34B0072CBC0E}"/>
          </ac:picMkLst>
        </pc:picChg>
        <pc:picChg chg="mod">
          <ac:chgData name="MADUSHANKA W.P." userId="691e7a6f-850e-444e-a6e5-f6beac79cb0a" providerId="ADAL" clId="{903BDFB9-0A97-4FAB-B8CB-C67DA975311F}" dt="2024-01-10T17:14:10.110" v="890" actId="1035"/>
          <ac:picMkLst>
            <pc:docMk/>
            <pc:sldMk cId="2778936802" sldId="262"/>
            <ac:picMk id="6" creationId="{A502BE30-BD47-7C2D-63DB-2144D6D78DA6}"/>
          </ac:picMkLst>
        </pc:picChg>
        <pc:picChg chg="mod ord">
          <ac:chgData name="MADUSHANKA W.P." userId="691e7a6f-850e-444e-a6e5-f6beac79cb0a" providerId="ADAL" clId="{903BDFB9-0A97-4FAB-B8CB-C67DA975311F}" dt="2024-01-10T17:08:11.820" v="816" actId="166"/>
          <ac:picMkLst>
            <pc:docMk/>
            <pc:sldMk cId="2778936802" sldId="262"/>
            <ac:picMk id="10" creationId="{1B30C868-ECA7-B198-AD13-AD18BFEA97D4}"/>
          </ac:picMkLst>
        </pc:picChg>
      </pc:sldChg>
      <pc:sldChg chg="add del">
        <pc:chgData name="MADUSHANKA W.P." userId="691e7a6f-850e-444e-a6e5-f6beac79cb0a" providerId="ADAL" clId="{903BDFB9-0A97-4FAB-B8CB-C67DA975311F}" dt="2024-01-10T17:17:18.700" v="892" actId="2890"/>
        <pc:sldMkLst>
          <pc:docMk/>
          <pc:sldMk cId="37696298" sldId="263"/>
        </pc:sldMkLst>
      </pc:sldChg>
      <pc:sldChg chg="addSp delSp modSp add mod ord">
        <pc:chgData name="MADUSHANKA W.P." userId="691e7a6f-850e-444e-a6e5-f6beac79cb0a" providerId="ADAL" clId="{903BDFB9-0A97-4FAB-B8CB-C67DA975311F}" dt="2024-01-10T20:52:23.888" v="2611" actId="167"/>
        <pc:sldMkLst>
          <pc:docMk/>
          <pc:sldMk cId="49803465" sldId="263"/>
        </pc:sldMkLst>
        <pc:spChg chg="add del mod">
          <ac:chgData name="MADUSHANKA W.P." userId="691e7a6f-850e-444e-a6e5-f6beac79cb0a" providerId="ADAL" clId="{903BDFB9-0A97-4FAB-B8CB-C67DA975311F}" dt="2024-01-10T19:44:19.389" v="1511" actId="478"/>
          <ac:spMkLst>
            <pc:docMk/>
            <pc:sldMk cId="49803465" sldId="263"/>
            <ac:spMk id="2" creationId="{E47CC51F-3483-44E7-C3BD-CE093B5F8672}"/>
          </ac:spMkLst>
        </pc:spChg>
        <pc:spChg chg="del">
          <ac:chgData name="MADUSHANKA W.P." userId="691e7a6f-850e-444e-a6e5-f6beac79cb0a" providerId="ADAL" clId="{903BDFB9-0A97-4FAB-B8CB-C67DA975311F}" dt="2024-01-10T17:17:45.975" v="898" actId="478"/>
          <ac:spMkLst>
            <pc:docMk/>
            <pc:sldMk cId="49803465" sldId="263"/>
            <ac:spMk id="7" creationId="{788601CF-C086-4911-EECC-AD98A8A1FF51}"/>
          </ac:spMkLst>
        </pc:spChg>
        <pc:spChg chg="mod">
          <ac:chgData name="MADUSHANKA W.P." userId="691e7a6f-850e-444e-a6e5-f6beac79cb0a" providerId="ADAL" clId="{903BDFB9-0A97-4FAB-B8CB-C67DA975311F}" dt="2024-01-10T17:38:16.234" v="1282" actId="255"/>
          <ac:spMkLst>
            <pc:docMk/>
            <pc:sldMk cId="49803465" sldId="263"/>
            <ac:spMk id="8" creationId="{47E8DAFE-1AC0-8432-900A-8C5008A1118B}"/>
          </ac:spMkLst>
        </pc:spChg>
        <pc:spChg chg="del mod">
          <ac:chgData name="MADUSHANKA W.P." userId="691e7a6f-850e-444e-a6e5-f6beac79cb0a" providerId="ADAL" clId="{903BDFB9-0A97-4FAB-B8CB-C67DA975311F}" dt="2024-01-10T17:17:49.884" v="900" actId="478"/>
          <ac:spMkLst>
            <pc:docMk/>
            <pc:sldMk cId="49803465" sldId="263"/>
            <ac:spMk id="9" creationId="{7F099253-8A2D-BF91-667E-275F6601113A}"/>
          </ac:spMkLst>
        </pc:spChg>
        <pc:picChg chg="add mod ord">
          <ac:chgData name="MADUSHANKA W.P." userId="691e7a6f-850e-444e-a6e5-f6beac79cb0a" providerId="ADAL" clId="{903BDFB9-0A97-4FAB-B8CB-C67DA975311F}" dt="2024-01-10T20:52:23.888" v="2611" actId="167"/>
          <ac:picMkLst>
            <pc:docMk/>
            <pc:sldMk cId="49803465" sldId="263"/>
            <ac:picMk id="2" creationId="{96A29706-C713-4635-61FB-939918DDCB42}"/>
          </ac:picMkLst>
        </pc:picChg>
        <pc:picChg chg="del">
          <ac:chgData name="MADUSHANKA W.P." userId="691e7a6f-850e-444e-a6e5-f6beac79cb0a" providerId="ADAL" clId="{903BDFB9-0A97-4FAB-B8CB-C67DA975311F}" dt="2024-01-10T17:19:47.807" v="949" actId="478"/>
          <ac:picMkLst>
            <pc:docMk/>
            <pc:sldMk cId="49803465" sldId="263"/>
            <ac:picMk id="3" creationId="{D8A36D10-1FC4-C38C-18DB-153D8A113BF7}"/>
          </ac:picMkLst>
        </pc:picChg>
        <pc:picChg chg="del">
          <ac:chgData name="MADUSHANKA W.P." userId="691e7a6f-850e-444e-a6e5-f6beac79cb0a" providerId="ADAL" clId="{903BDFB9-0A97-4FAB-B8CB-C67DA975311F}" dt="2024-01-10T17:17:57.085" v="901" actId="478"/>
          <ac:picMkLst>
            <pc:docMk/>
            <pc:sldMk cId="49803465" sldId="263"/>
            <ac:picMk id="5" creationId="{C983A72E-298D-CB37-5CA3-34B0072CBC0E}"/>
          </ac:picMkLst>
        </pc:picChg>
        <pc:picChg chg="del">
          <ac:chgData name="MADUSHANKA W.P." userId="691e7a6f-850e-444e-a6e5-f6beac79cb0a" providerId="ADAL" clId="{903BDFB9-0A97-4FAB-B8CB-C67DA975311F}" dt="2024-01-10T17:19:46.225" v="948" actId="478"/>
          <ac:picMkLst>
            <pc:docMk/>
            <pc:sldMk cId="49803465" sldId="263"/>
            <ac:picMk id="6" creationId="{A502BE30-BD47-7C2D-63DB-2144D6D78DA6}"/>
          </ac:picMkLst>
        </pc:picChg>
        <pc:picChg chg="del">
          <ac:chgData name="MADUSHANKA W.P." userId="691e7a6f-850e-444e-a6e5-f6beac79cb0a" providerId="ADAL" clId="{903BDFB9-0A97-4FAB-B8CB-C67DA975311F}" dt="2024-01-10T17:17:57.714" v="902" actId="478"/>
          <ac:picMkLst>
            <pc:docMk/>
            <pc:sldMk cId="49803465" sldId="263"/>
            <ac:picMk id="10" creationId="{1B30C868-ECA7-B198-AD13-AD18BFEA97D4}"/>
          </ac:picMkLst>
        </pc:picChg>
      </pc:sldChg>
      <pc:sldChg chg="addSp delSp modSp add mod ord">
        <pc:chgData name="MADUSHANKA W.P." userId="691e7a6f-850e-444e-a6e5-f6beac79cb0a" providerId="ADAL" clId="{903BDFB9-0A97-4FAB-B8CB-C67DA975311F}" dt="2024-01-11T02:27:34.203" v="4025" actId="1036"/>
        <pc:sldMkLst>
          <pc:docMk/>
          <pc:sldMk cId="2573163408" sldId="264"/>
        </pc:sldMkLst>
        <pc:spChg chg="del">
          <ac:chgData name="MADUSHANKA W.P." userId="691e7a6f-850e-444e-a6e5-f6beac79cb0a" providerId="ADAL" clId="{903BDFB9-0A97-4FAB-B8CB-C67DA975311F}" dt="2024-01-10T17:20:51.158" v="951" actId="478"/>
          <ac:spMkLst>
            <pc:docMk/>
            <pc:sldMk cId="2573163408" sldId="264"/>
            <ac:spMk id="2" creationId="{E47CC51F-3483-44E7-C3BD-CE093B5F8672}"/>
          </ac:spMkLst>
        </pc:spChg>
        <pc:spChg chg="add mod">
          <ac:chgData name="MADUSHANKA W.P." userId="691e7a6f-850e-444e-a6e5-f6beac79cb0a" providerId="ADAL" clId="{903BDFB9-0A97-4FAB-B8CB-C67DA975311F}" dt="2024-01-10T17:29:08.262" v="1071" actId="207"/>
          <ac:spMkLst>
            <pc:docMk/>
            <pc:sldMk cId="2573163408" sldId="264"/>
            <ac:spMk id="6" creationId="{F7FA499F-D2AE-D7BE-AC28-60482AD3448A}"/>
          </ac:spMkLst>
        </pc:spChg>
        <pc:spChg chg="mod">
          <ac:chgData name="MADUSHANKA W.P." userId="691e7a6f-850e-444e-a6e5-f6beac79cb0a" providerId="ADAL" clId="{903BDFB9-0A97-4FAB-B8CB-C67DA975311F}" dt="2024-01-10T17:38:09.258" v="1281" actId="255"/>
          <ac:spMkLst>
            <pc:docMk/>
            <pc:sldMk cId="2573163408" sldId="264"/>
            <ac:spMk id="8" creationId="{47E8DAFE-1AC0-8432-900A-8C5008A1118B}"/>
          </ac:spMkLst>
        </pc:spChg>
        <pc:picChg chg="add mod ord">
          <ac:chgData name="MADUSHANKA W.P." userId="691e7a6f-850e-444e-a6e5-f6beac79cb0a" providerId="ADAL" clId="{903BDFB9-0A97-4FAB-B8CB-C67DA975311F}" dt="2024-01-10T20:50:45.156" v="2303" actId="167"/>
          <ac:picMkLst>
            <pc:docMk/>
            <pc:sldMk cId="2573163408" sldId="264"/>
            <ac:picMk id="2" creationId="{A36F622D-D2E3-8222-EF5C-2FE7C1578AF4}"/>
          </ac:picMkLst>
        </pc:picChg>
        <pc:picChg chg="add mod">
          <ac:chgData name="MADUSHANKA W.P." userId="691e7a6f-850e-444e-a6e5-f6beac79cb0a" providerId="ADAL" clId="{903BDFB9-0A97-4FAB-B8CB-C67DA975311F}" dt="2024-01-11T02:27:34.203" v="4025" actId="1036"/>
          <ac:picMkLst>
            <pc:docMk/>
            <pc:sldMk cId="2573163408" sldId="264"/>
            <ac:picMk id="3" creationId="{A31C7609-32DE-69F9-3E3F-50051F83F0F4}"/>
          </ac:picMkLst>
        </pc:picChg>
        <pc:picChg chg="add mod">
          <ac:chgData name="MADUSHANKA W.P." userId="691e7a6f-850e-444e-a6e5-f6beac79cb0a" providerId="ADAL" clId="{903BDFB9-0A97-4FAB-B8CB-C67DA975311F}" dt="2024-01-11T00:33:28.975" v="3507" actId="14826"/>
          <ac:picMkLst>
            <pc:docMk/>
            <pc:sldMk cId="2573163408" sldId="264"/>
            <ac:picMk id="4" creationId="{A3A2AAEA-5B9D-CA66-F0FD-6CD38E680202}"/>
          </ac:picMkLst>
        </pc:picChg>
      </pc:sldChg>
      <pc:sldChg chg="addSp delSp modSp add mod setBg">
        <pc:chgData name="MADUSHANKA W.P." userId="691e7a6f-850e-444e-a6e5-f6beac79cb0a" providerId="ADAL" clId="{903BDFB9-0A97-4FAB-B8CB-C67DA975311F}" dt="2024-01-11T02:29:21.509" v="4055" actId="478"/>
        <pc:sldMkLst>
          <pc:docMk/>
          <pc:sldMk cId="1385904150" sldId="265"/>
        </pc:sldMkLst>
        <pc:spChg chg="add mod">
          <ac:chgData name="MADUSHANKA W.P." userId="691e7a6f-850e-444e-a6e5-f6beac79cb0a" providerId="ADAL" clId="{903BDFB9-0A97-4FAB-B8CB-C67DA975311F}" dt="2024-01-10T17:22:53.165" v="973"/>
          <ac:spMkLst>
            <pc:docMk/>
            <pc:sldMk cId="1385904150" sldId="265"/>
            <ac:spMk id="2" creationId="{028917D7-1270-A5AE-E847-DCCA66DD1351}"/>
          </ac:spMkLst>
        </pc:spChg>
        <pc:spChg chg="add del mod">
          <ac:chgData name="MADUSHANKA W.P." userId="691e7a6f-850e-444e-a6e5-f6beac79cb0a" providerId="ADAL" clId="{903BDFB9-0A97-4FAB-B8CB-C67DA975311F}" dt="2024-01-11T02:29:21.509" v="4055" actId="478"/>
          <ac:spMkLst>
            <pc:docMk/>
            <pc:sldMk cId="1385904150" sldId="265"/>
            <ac:spMk id="2" creationId="{07B0475D-53F0-5184-4736-004816CF5B7F}"/>
          </ac:spMkLst>
        </pc:spChg>
        <pc:spChg chg="mod">
          <ac:chgData name="MADUSHANKA W.P." userId="691e7a6f-850e-444e-a6e5-f6beac79cb0a" providerId="ADAL" clId="{903BDFB9-0A97-4FAB-B8CB-C67DA975311F}" dt="2024-01-10T17:22:34.154" v="966"/>
          <ac:spMkLst>
            <pc:docMk/>
            <pc:sldMk cId="1385904150" sldId="265"/>
            <ac:spMk id="4" creationId="{0542E727-B767-CEF5-6E9B-613C7D166297}"/>
          </ac:spMkLst>
        </pc:spChg>
        <pc:spChg chg="mod">
          <ac:chgData name="MADUSHANKA W.P." userId="691e7a6f-850e-444e-a6e5-f6beac79cb0a" providerId="ADAL" clId="{903BDFB9-0A97-4FAB-B8CB-C67DA975311F}" dt="2024-01-10T17:22:34.154" v="966"/>
          <ac:spMkLst>
            <pc:docMk/>
            <pc:sldMk cId="1385904150" sldId="265"/>
            <ac:spMk id="5" creationId="{8A0BAD46-49A6-5D8F-B764-774329C03F76}"/>
          </ac:spMkLst>
        </pc:spChg>
        <pc:spChg chg="mod">
          <ac:chgData name="MADUSHANKA W.P." userId="691e7a6f-850e-444e-a6e5-f6beac79cb0a" providerId="ADAL" clId="{903BDFB9-0A97-4FAB-B8CB-C67DA975311F}" dt="2024-01-10T17:22:34.154" v="966"/>
          <ac:spMkLst>
            <pc:docMk/>
            <pc:sldMk cId="1385904150" sldId="265"/>
            <ac:spMk id="6" creationId="{A30BE825-F384-5EE0-98F4-1643BF849EF2}"/>
          </ac:spMkLst>
        </pc:spChg>
        <pc:spChg chg="mod">
          <ac:chgData name="MADUSHANKA W.P." userId="691e7a6f-850e-444e-a6e5-f6beac79cb0a" providerId="ADAL" clId="{903BDFB9-0A97-4FAB-B8CB-C67DA975311F}" dt="2024-01-11T02:28:11.645" v="4049" actId="1035"/>
          <ac:spMkLst>
            <pc:docMk/>
            <pc:sldMk cId="1385904150" sldId="265"/>
            <ac:spMk id="8" creationId="{47E8DAFE-1AC0-8432-900A-8C5008A1118B}"/>
          </ac:spMkLst>
        </pc:spChg>
        <pc:spChg chg="mod">
          <ac:chgData name="MADUSHANKA W.P." userId="691e7a6f-850e-444e-a6e5-f6beac79cb0a" providerId="ADAL" clId="{903BDFB9-0A97-4FAB-B8CB-C67DA975311F}" dt="2024-01-10T17:22:34.154" v="966"/>
          <ac:spMkLst>
            <pc:docMk/>
            <pc:sldMk cId="1385904150" sldId="265"/>
            <ac:spMk id="10" creationId="{BC00B204-40E0-4484-324A-22C149A6B0AB}"/>
          </ac:spMkLst>
        </pc:spChg>
        <pc:spChg chg="add mod">
          <ac:chgData name="MADUSHANKA W.P." userId="691e7a6f-850e-444e-a6e5-f6beac79cb0a" providerId="ADAL" clId="{903BDFB9-0A97-4FAB-B8CB-C67DA975311F}" dt="2024-01-10T17:22:52.430" v="972" actId="1076"/>
          <ac:spMkLst>
            <pc:docMk/>
            <pc:sldMk cId="1385904150" sldId="265"/>
            <ac:spMk id="13" creationId="{E702950D-C14A-A6C8-09F8-B656B3BC53BF}"/>
          </ac:spMkLst>
        </pc:spChg>
        <pc:spChg chg="add mod">
          <ac:chgData name="MADUSHANKA W.P." userId="691e7a6f-850e-444e-a6e5-f6beac79cb0a" providerId="ADAL" clId="{903BDFB9-0A97-4FAB-B8CB-C67DA975311F}" dt="2024-01-10T17:22:52.430" v="972" actId="1076"/>
          <ac:spMkLst>
            <pc:docMk/>
            <pc:sldMk cId="1385904150" sldId="265"/>
            <ac:spMk id="14" creationId="{2FBB86A4-6DC9-6F5B-7D84-B24701C3BDE0}"/>
          </ac:spMkLst>
        </pc:spChg>
        <pc:spChg chg="add mod">
          <ac:chgData name="MADUSHANKA W.P." userId="691e7a6f-850e-444e-a6e5-f6beac79cb0a" providerId="ADAL" clId="{903BDFB9-0A97-4FAB-B8CB-C67DA975311F}" dt="2024-01-10T17:22:52.430" v="972" actId="1076"/>
          <ac:spMkLst>
            <pc:docMk/>
            <pc:sldMk cId="1385904150" sldId="265"/>
            <ac:spMk id="15" creationId="{09780780-F9D9-62C0-D78A-91EE79F8F933}"/>
          </ac:spMkLst>
        </pc:spChg>
        <pc:spChg chg="add mod">
          <ac:chgData name="MADUSHANKA W.P." userId="691e7a6f-850e-444e-a6e5-f6beac79cb0a" providerId="ADAL" clId="{903BDFB9-0A97-4FAB-B8CB-C67DA975311F}" dt="2024-01-10T17:23:13.841" v="975"/>
          <ac:spMkLst>
            <pc:docMk/>
            <pc:sldMk cId="1385904150" sldId="265"/>
            <ac:spMk id="18" creationId="{CE691F2D-6410-F107-A98A-7986EC5DF230}"/>
          </ac:spMkLst>
        </pc:spChg>
        <pc:spChg chg="mod">
          <ac:chgData name="MADUSHANKA W.P." userId="691e7a6f-850e-444e-a6e5-f6beac79cb0a" providerId="ADAL" clId="{903BDFB9-0A97-4FAB-B8CB-C67DA975311F}" dt="2024-01-10T17:23:12.629" v="974"/>
          <ac:spMkLst>
            <pc:docMk/>
            <pc:sldMk cId="1385904150" sldId="265"/>
            <ac:spMk id="20" creationId="{C5995165-B1D1-F8FC-0F34-1F5D85040B3C}"/>
          </ac:spMkLst>
        </pc:spChg>
        <pc:spChg chg="mod">
          <ac:chgData name="MADUSHANKA W.P." userId="691e7a6f-850e-444e-a6e5-f6beac79cb0a" providerId="ADAL" clId="{903BDFB9-0A97-4FAB-B8CB-C67DA975311F}" dt="2024-01-10T17:23:12.629" v="974"/>
          <ac:spMkLst>
            <pc:docMk/>
            <pc:sldMk cId="1385904150" sldId="265"/>
            <ac:spMk id="21" creationId="{F0EFF76E-5811-21B4-008F-879FEBF4C31E}"/>
          </ac:spMkLst>
        </pc:spChg>
        <pc:spChg chg="mod">
          <ac:chgData name="MADUSHANKA W.P." userId="691e7a6f-850e-444e-a6e5-f6beac79cb0a" providerId="ADAL" clId="{903BDFB9-0A97-4FAB-B8CB-C67DA975311F}" dt="2024-01-10T17:23:12.629" v="974"/>
          <ac:spMkLst>
            <pc:docMk/>
            <pc:sldMk cId="1385904150" sldId="265"/>
            <ac:spMk id="22" creationId="{21328B3F-EB5D-0FEF-DCE8-4437FC752556}"/>
          </ac:spMkLst>
        </pc:spChg>
        <pc:spChg chg="mod">
          <ac:chgData name="MADUSHANKA W.P." userId="691e7a6f-850e-444e-a6e5-f6beac79cb0a" providerId="ADAL" clId="{903BDFB9-0A97-4FAB-B8CB-C67DA975311F}" dt="2024-01-10T17:23:12.629" v="974"/>
          <ac:spMkLst>
            <pc:docMk/>
            <pc:sldMk cId="1385904150" sldId="265"/>
            <ac:spMk id="25" creationId="{47357FFB-246D-326D-6604-B158E8862665}"/>
          </ac:spMkLst>
        </pc:spChg>
        <pc:spChg chg="add mod">
          <ac:chgData name="MADUSHANKA W.P." userId="691e7a6f-850e-444e-a6e5-f6beac79cb0a" providerId="ADAL" clId="{903BDFB9-0A97-4FAB-B8CB-C67DA975311F}" dt="2024-01-10T17:23:12.629" v="974"/>
          <ac:spMkLst>
            <pc:docMk/>
            <pc:sldMk cId="1385904150" sldId="265"/>
            <ac:spMk id="28" creationId="{AFD8AD6D-7F77-AF9E-0C8D-77F2EEBC76D2}"/>
          </ac:spMkLst>
        </pc:spChg>
        <pc:spChg chg="add mod">
          <ac:chgData name="MADUSHANKA W.P." userId="691e7a6f-850e-444e-a6e5-f6beac79cb0a" providerId="ADAL" clId="{903BDFB9-0A97-4FAB-B8CB-C67DA975311F}" dt="2024-01-10T17:23:12.629" v="974"/>
          <ac:spMkLst>
            <pc:docMk/>
            <pc:sldMk cId="1385904150" sldId="265"/>
            <ac:spMk id="29" creationId="{242048C2-751D-1385-7553-3ADAB42A5134}"/>
          </ac:spMkLst>
        </pc:spChg>
        <pc:spChg chg="add mod">
          <ac:chgData name="MADUSHANKA W.P." userId="691e7a6f-850e-444e-a6e5-f6beac79cb0a" providerId="ADAL" clId="{903BDFB9-0A97-4FAB-B8CB-C67DA975311F}" dt="2024-01-10T17:23:12.629" v="974"/>
          <ac:spMkLst>
            <pc:docMk/>
            <pc:sldMk cId="1385904150" sldId="265"/>
            <ac:spMk id="30" creationId="{E8BE8567-040D-929F-3AE6-1FF2DD83CD8B}"/>
          </ac:spMkLst>
        </pc:spChg>
        <pc:spChg chg="add mod">
          <ac:chgData name="MADUSHANKA W.P." userId="691e7a6f-850e-444e-a6e5-f6beac79cb0a" providerId="ADAL" clId="{903BDFB9-0A97-4FAB-B8CB-C67DA975311F}" dt="2024-01-10T17:23:12.629" v="974"/>
          <ac:spMkLst>
            <pc:docMk/>
            <pc:sldMk cId="1385904150" sldId="265"/>
            <ac:spMk id="31" creationId="{73E843CE-88D7-9A72-4B2F-992D412C8E66}"/>
          </ac:spMkLst>
        </pc:spChg>
        <pc:spChg chg="add del">
          <ac:chgData name="MADUSHANKA W.P." userId="691e7a6f-850e-444e-a6e5-f6beac79cb0a" providerId="ADAL" clId="{903BDFB9-0A97-4FAB-B8CB-C67DA975311F}" dt="2024-01-11T01:23:08.616" v="3742" actId="26606"/>
          <ac:spMkLst>
            <pc:docMk/>
            <pc:sldMk cId="1385904150" sldId="265"/>
            <ac:spMk id="37" creationId="{72018E1B-E0B9-4440-AFF3-4112E50A2763}"/>
          </ac:spMkLst>
        </pc:spChg>
        <pc:grpChg chg="add mod">
          <ac:chgData name="MADUSHANKA W.P." userId="691e7a6f-850e-444e-a6e5-f6beac79cb0a" providerId="ADAL" clId="{903BDFB9-0A97-4FAB-B8CB-C67DA975311F}" dt="2024-01-10T17:22:52.430" v="972" actId="1076"/>
          <ac:grpSpMkLst>
            <pc:docMk/>
            <pc:sldMk cId="1385904150" sldId="265"/>
            <ac:grpSpMk id="3" creationId="{8E6BE89D-AFC0-CC75-2C35-9F39AC4EDE6A}"/>
          </ac:grpSpMkLst>
        </pc:grpChg>
        <pc:grpChg chg="add mod">
          <ac:chgData name="MADUSHANKA W.P." userId="691e7a6f-850e-444e-a6e5-f6beac79cb0a" providerId="ADAL" clId="{903BDFB9-0A97-4FAB-B8CB-C67DA975311F}" dt="2024-01-10T17:23:12.629" v="974"/>
          <ac:grpSpMkLst>
            <pc:docMk/>
            <pc:sldMk cId="1385904150" sldId="265"/>
            <ac:grpSpMk id="19" creationId="{078FEE93-73D4-37C6-23FD-1B85C4C47BD9}"/>
          </ac:grpSpMkLst>
        </pc:grpChg>
        <pc:picChg chg="mod ord">
          <ac:chgData name="MADUSHANKA W.P." userId="691e7a6f-850e-444e-a6e5-f6beac79cb0a" providerId="ADAL" clId="{903BDFB9-0A97-4FAB-B8CB-C67DA975311F}" dt="2024-01-11T02:28:06.871" v="4047" actId="1036"/>
          <ac:picMkLst>
            <pc:docMk/>
            <pc:sldMk cId="1385904150" sldId="265"/>
            <ac:picMk id="3" creationId="{A84D37B2-3E36-768A-2B87-DE7AE3181DDF}"/>
          </ac:picMkLst>
        </pc:picChg>
        <pc:picChg chg="mod ord">
          <ac:chgData name="MADUSHANKA W.P." userId="691e7a6f-850e-444e-a6e5-f6beac79cb0a" providerId="ADAL" clId="{903BDFB9-0A97-4FAB-B8CB-C67DA975311F}" dt="2024-01-11T02:28:06.871" v="4047" actId="1036"/>
          <ac:picMkLst>
            <pc:docMk/>
            <pc:sldMk cId="1385904150" sldId="265"/>
            <ac:picMk id="4" creationId="{56ED62E5-234B-05F3-FD5B-6ECBEDC54AD5}"/>
          </ac:picMkLst>
        </pc:picChg>
        <pc:picChg chg="mod">
          <ac:chgData name="MADUSHANKA W.P." userId="691e7a6f-850e-444e-a6e5-f6beac79cb0a" providerId="ADAL" clId="{903BDFB9-0A97-4FAB-B8CB-C67DA975311F}" dt="2024-01-11T02:28:06.871" v="4047" actId="1036"/>
          <ac:picMkLst>
            <pc:docMk/>
            <pc:sldMk cId="1385904150" sldId="265"/>
            <ac:picMk id="5" creationId="{9865D1C7-193B-4506-7E8B-7BB35FAA181F}"/>
          </ac:picMkLst>
        </pc:picChg>
        <pc:picChg chg="mod ord">
          <ac:chgData name="MADUSHANKA W.P." userId="691e7a6f-850e-444e-a6e5-f6beac79cb0a" providerId="ADAL" clId="{903BDFB9-0A97-4FAB-B8CB-C67DA975311F}" dt="2024-01-11T02:28:06.871" v="4047" actId="1036"/>
          <ac:picMkLst>
            <pc:docMk/>
            <pc:sldMk cId="1385904150" sldId="265"/>
            <ac:picMk id="6" creationId="{CC064673-AC4C-F11D-FDA3-9243FD12BA7D}"/>
          </ac:picMkLst>
        </pc:picChg>
        <pc:picChg chg="mod">
          <ac:chgData name="MADUSHANKA W.P." userId="691e7a6f-850e-444e-a6e5-f6beac79cb0a" providerId="ADAL" clId="{903BDFB9-0A97-4FAB-B8CB-C67DA975311F}" dt="2024-01-11T02:28:13.656" v="4052" actId="1035"/>
          <ac:picMkLst>
            <pc:docMk/>
            <pc:sldMk cId="1385904150" sldId="265"/>
            <ac:picMk id="7" creationId="{28B9ED53-9344-B86B-4701-7B6E5CB2264D}"/>
          </ac:picMkLst>
        </pc:picChg>
        <pc:picChg chg="add mod">
          <ac:chgData name="MADUSHANKA W.P." userId="691e7a6f-850e-444e-a6e5-f6beac79cb0a" providerId="ADAL" clId="{903BDFB9-0A97-4FAB-B8CB-C67DA975311F}" dt="2024-01-11T02:27:18.426" v="4008" actId="1036"/>
          <ac:picMkLst>
            <pc:docMk/>
            <pc:sldMk cId="1385904150" sldId="265"/>
            <ac:picMk id="10" creationId="{368F5548-B469-5290-04A6-801A7004F1C9}"/>
          </ac:picMkLst>
        </pc:picChg>
        <pc:picChg chg="add mod">
          <ac:chgData name="MADUSHANKA W.P." userId="691e7a6f-850e-444e-a6e5-f6beac79cb0a" providerId="ADAL" clId="{903BDFB9-0A97-4FAB-B8CB-C67DA975311F}" dt="2024-01-11T02:28:06.871" v="4047" actId="1036"/>
          <ac:picMkLst>
            <pc:docMk/>
            <pc:sldMk cId="1385904150" sldId="265"/>
            <ac:picMk id="32" creationId="{E7EFFC22-EDF2-8F20-DE47-B76DE06BB2E2}"/>
          </ac:picMkLst>
        </pc:picChg>
        <pc:cxnChg chg="mod">
          <ac:chgData name="MADUSHANKA W.P." userId="691e7a6f-850e-444e-a6e5-f6beac79cb0a" providerId="ADAL" clId="{903BDFB9-0A97-4FAB-B8CB-C67DA975311F}" dt="2024-01-10T17:22:34.154" v="966"/>
          <ac:cxnSpMkLst>
            <pc:docMk/>
            <pc:sldMk cId="1385904150" sldId="265"/>
            <ac:cxnSpMk id="7" creationId="{B3374E84-B59C-DA5B-4649-20CEEEA2E168}"/>
          </ac:cxnSpMkLst>
        </pc:cxnChg>
        <pc:cxnChg chg="mod">
          <ac:chgData name="MADUSHANKA W.P." userId="691e7a6f-850e-444e-a6e5-f6beac79cb0a" providerId="ADAL" clId="{903BDFB9-0A97-4FAB-B8CB-C67DA975311F}" dt="2024-01-10T17:22:34.154" v="966"/>
          <ac:cxnSpMkLst>
            <pc:docMk/>
            <pc:sldMk cId="1385904150" sldId="265"/>
            <ac:cxnSpMk id="9" creationId="{FCDA75CE-C0B8-B5C4-1232-3EC2603943E8}"/>
          </ac:cxnSpMkLst>
        </pc:cxnChg>
        <pc:cxnChg chg="mod">
          <ac:chgData name="MADUSHANKA W.P." userId="691e7a6f-850e-444e-a6e5-f6beac79cb0a" providerId="ADAL" clId="{903BDFB9-0A97-4FAB-B8CB-C67DA975311F}" dt="2024-01-10T17:22:34.154" v="966"/>
          <ac:cxnSpMkLst>
            <pc:docMk/>
            <pc:sldMk cId="1385904150" sldId="265"/>
            <ac:cxnSpMk id="11" creationId="{B32D0C7F-0138-C8B1-EE8A-1F6F87B5D137}"/>
          </ac:cxnSpMkLst>
        </pc:cxnChg>
        <pc:cxnChg chg="add mod">
          <ac:chgData name="MADUSHANKA W.P." userId="691e7a6f-850e-444e-a6e5-f6beac79cb0a" providerId="ADAL" clId="{903BDFB9-0A97-4FAB-B8CB-C67DA975311F}" dt="2024-01-10T17:22:52.430" v="972" actId="1076"/>
          <ac:cxnSpMkLst>
            <pc:docMk/>
            <pc:sldMk cId="1385904150" sldId="265"/>
            <ac:cxnSpMk id="12" creationId="{ECBBE58B-0DE0-9FE1-CC93-6F20ADF8604E}"/>
          </ac:cxnSpMkLst>
        </pc:cxnChg>
        <pc:cxnChg chg="mod">
          <ac:chgData name="MADUSHANKA W.P." userId="691e7a6f-850e-444e-a6e5-f6beac79cb0a" providerId="ADAL" clId="{903BDFB9-0A97-4FAB-B8CB-C67DA975311F}" dt="2024-01-10T17:23:12.629" v="974"/>
          <ac:cxnSpMkLst>
            <pc:docMk/>
            <pc:sldMk cId="1385904150" sldId="265"/>
            <ac:cxnSpMk id="23" creationId="{917D158B-04E0-54D0-2152-6A23689A42BE}"/>
          </ac:cxnSpMkLst>
        </pc:cxnChg>
        <pc:cxnChg chg="mod">
          <ac:chgData name="MADUSHANKA W.P." userId="691e7a6f-850e-444e-a6e5-f6beac79cb0a" providerId="ADAL" clId="{903BDFB9-0A97-4FAB-B8CB-C67DA975311F}" dt="2024-01-10T17:23:12.629" v="974"/>
          <ac:cxnSpMkLst>
            <pc:docMk/>
            <pc:sldMk cId="1385904150" sldId="265"/>
            <ac:cxnSpMk id="24" creationId="{18C917B8-478D-3F57-3754-D5500108FCF4}"/>
          </ac:cxnSpMkLst>
        </pc:cxnChg>
        <pc:cxnChg chg="mod">
          <ac:chgData name="MADUSHANKA W.P." userId="691e7a6f-850e-444e-a6e5-f6beac79cb0a" providerId="ADAL" clId="{903BDFB9-0A97-4FAB-B8CB-C67DA975311F}" dt="2024-01-10T17:23:12.629" v="974"/>
          <ac:cxnSpMkLst>
            <pc:docMk/>
            <pc:sldMk cId="1385904150" sldId="265"/>
            <ac:cxnSpMk id="26" creationId="{D39BC147-68A7-D9AB-9773-FCF769567F3F}"/>
          </ac:cxnSpMkLst>
        </pc:cxnChg>
        <pc:cxnChg chg="add mod">
          <ac:chgData name="MADUSHANKA W.P." userId="691e7a6f-850e-444e-a6e5-f6beac79cb0a" providerId="ADAL" clId="{903BDFB9-0A97-4FAB-B8CB-C67DA975311F}" dt="2024-01-10T17:23:12.629" v="974"/>
          <ac:cxnSpMkLst>
            <pc:docMk/>
            <pc:sldMk cId="1385904150" sldId="265"/>
            <ac:cxnSpMk id="27" creationId="{AFF7FBF7-08DE-AA13-43E8-ED3A9D1DE504}"/>
          </ac:cxnSpMkLst>
        </pc:cxnChg>
      </pc:sldChg>
      <pc:sldChg chg="addSp delSp modSp add mod modTransition">
        <pc:chgData name="MADUSHANKA W.P." userId="691e7a6f-850e-444e-a6e5-f6beac79cb0a" providerId="ADAL" clId="{903BDFB9-0A97-4FAB-B8CB-C67DA975311F}" dt="2024-01-11T01:27:45.870" v="3746" actId="14826"/>
        <pc:sldMkLst>
          <pc:docMk/>
          <pc:sldMk cId="0" sldId="266"/>
        </pc:sldMkLst>
        <pc:spChg chg="mod">
          <ac:chgData name="MADUSHANKA W.P." userId="691e7a6f-850e-444e-a6e5-f6beac79cb0a" providerId="ADAL" clId="{903BDFB9-0A97-4FAB-B8CB-C67DA975311F}" dt="2024-01-10T17:25:06.148" v="989" actId="207"/>
          <ac:spMkLst>
            <pc:docMk/>
            <pc:sldMk cId="0" sldId="266"/>
            <ac:spMk id="8" creationId="{24D9E5DE-3DB7-AC62-BE83-E6A9429B5F88}"/>
          </ac:spMkLst>
        </pc:spChg>
        <pc:spChg chg="mod">
          <ac:chgData name="MADUSHANKA W.P." userId="691e7a6f-850e-444e-a6e5-f6beac79cb0a" providerId="ADAL" clId="{903BDFB9-0A97-4FAB-B8CB-C67DA975311F}" dt="2024-01-10T17:25:06.148" v="989" actId="207"/>
          <ac:spMkLst>
            <pc:docMk/>
            <pc:sldMk cId="0" sldId="266"/>
            <ac:spMk id="9" creationId="{C7140240-B8C9-C8AE-079F-4C04D279F3BD}"/>
          </ac:spMkLst>
        </pc:spChg>
        <pc:spChg chg="mod">
          <ac:chgData name="MADUSHANKA W.P." userId="691e7a6f-850e-444e-a6e5-f6beac79cb0a" providerId="ADAL" clId="{903BDFB9-0A97-4FAB-B8CB-C67DA975311F}" dt="2024-01-10T17:25:06.148" v="989" actId="207"/>
          <ac:spMkLst>
            <pc:docMk/>
            <pc:sldMk cId="0" sldId="266"/>
            <ac:spMk id="10" creationId="{3DB1B73F-7D71-7FDA-57B9-F850012E48B9}"/>
          </ac:spMkLst>
        </pc:spChg>
        <pc:spChg chg="mod">
          <ac:chgData name="MADUSHANKA W.P." userId="691e7a6f-850e-444e-a6e5-f6beac79cb0a" providerId="ADAL" clId="{903BDFB9-0A97-4FAB-B8CB-C67DA975311F}" dt="2024-01-10T17:25:06.148" v="989" actId="207"/>
          <ac:spMkLst>
            <pc:docMk/>
            <pc:sldMk cId="0" sldId="266"/>
            <ac:spMk id="15" creationId="{D54C8292-9EAD-3F01-E66A-DC486D3F2F54}"/>
          </ac:spMkLst>
        </pc:spChg>
        <pc:spChg chg="mod">
          <ac:chgData name="MADUSHANKA W.P." userId="691e7a6f-850e-444e-a6e5-f6beac79cb0a" providerId="ADAL" clId="{903BDFB9-0A97-4FAB-B8CB-C67DA975311F}" dt="2024-01-10T17:26:04.953" v="1017" actId="1036"/>
          <ac:spMkLst>
            <pc:docMk/>
            <pc:sldMk cId="0" sldId="266"/>
            <ac:spMk id="20" creationId="{F9742EEA-95D5-C12E-2BF4-7C9575936ADC}"/>
          </ac:spMkLst>
        </pc:spChg>
        <pc:spChg chg="mod">
          <ac:chgData name="MADUSHANKA W.P." userId="691e7a6f-850e-444e-a6e5-f6beac79cb0a" providerId="ADAL" clId="{903BDFB9-0A97-4FAB-B8CB-C67DA975311F}" dt="2024-01-10T17:26:04.953" v="1017" actId="1036"/>
          <ac:spMkLst>
            <pc:docMk/>
            <pc:sldMk cId="0" sldId="266"/>
            <ac:spMk id="21" creationId="{EBC595A8-26CD-A254-3A38-E0ED31261A3A}"/>
          </ac:spMkLst>
        </pc:spChg>
        <pc:spChg chg="mod">
          <ac:chgData name="MADUSHANKA W.P." userId="691e7a6f-850e-444e-a6e5-f6beac79cb0a" providerId="ADAL" clId="{903BDFB9-0A97-4FAB-B8CB-C67DA975311F}" dt="2024-01-10T18:06:34.846" v="1485" actId="1036"/>
          <ac:spMkLst>
            <pc:docMk/>
            <pc:sldMk cId="0" sldId="266"/>
            <ac:spMk id="22" creationId="{8C331565-FE94-F627-7189-4E061669497D}"/>
          </ac:spMkLst>
        </pc:spChg>
        <pc:spChg chg="mod">
          <ac:chgData name="MADUSHANKA W.P." userId="691e7a6f-850e-444e-a6e5-f6beac79cb0a" providerId="ADAL" clId="{903BDFB9-0A97-4FAB-B8CB-C67DA975311F}" dt="2024-01-10T17:26:04.953" v="1017" actId="1036"/>
          <ac:spMkLst>
            <pc:docMk/>
            <pc:sldMk cId="0" sldId="266"/>
            <ac:spMk id="23" creationId="{E9BFE1A0-49DF-CC88-3C08-631662D05424}"/>
          </ac:spMkLst>
        </pc:spChg>
        <pc:spChg chg="mod">
          <ac:chgData name="MADUSHANKA W.P." userId="691e7a6f-850e-444e-a6e5-f6beac79cb0a" providerId="ADAL" clId="{903BDFB9-0A97-4FAB-B8CB-C67DA975311F}" dt="2024-01-10T17:26:04.953" v="1017" actId="1036"/>
          <ac:spMkLst>
            <pc:docMk/>
            <pc:sldMk cId="0" sldId="266"/>
            <ac:spMk id="24" creationId="{8FF4D998-9303-200C-6A7E-8234F2880CC8}"/>
          </ac:spMkLst>
        </pc:spChg>
        <pc:spChg chg="del">
          <ac:chgData name="MADUSHANKA W.P." userId="691e7a6f-850e-444e-a6e5-f6beac79cb0a" providerId="ADAL" clId="{903BDFB9-0A97-4FAB-B8CB-C67DA975311F}" dt="2024-01-10T17:23:41.475" v="982" actId="478"/>
          <ac:spMkLst>
            <pc:docMk/>
            <pc:sldMk cId="0" sldId="266"/>
            <ac:spMk id="1157" creationId="{00000000-0000-0000-0000-000000000000}"/>
          </ac:spMkLst>
        </pc:spChg>
        <pc:spChg chg="del mod">
          <ac:chgData name="MADUSHANKA W.P." userId="691e7a6f-850e-444e-a6e5-f6beac79cb0a" providerId="ADAL" clId="{903BDFB9-0A97-4FAB-B8CB-C67DA975311F}" dt="2024-01-10T17:23:39.296" v="981" actId="478"/>
          <ac:spMkLst>
            <pc:docMk/>
            <pc:sldMk cId="0" sldId="266"/>
            <ac:spMk id="1295" creationId="{00000000-0000-0000-0000-000000000000}"/>
          </ac:spMkLst>
        </pc:spChg>
        <pc:spChg chg="del">
          <ac:chgData name="MADUSHANKA W.P." userId="691e7a6f-850e-444e-a6e5-f6beac79cb0a" providerId="ADAL" clId="{903BDFB9-0A97-4FAB-B8CB-C67DA975311F}" dt="2024-01-10T17:23:42.904" v="984" actId="478"/>
          <ac:spMkLst>
            <pc:docMk/>
            <pc:sldMk cId="0" sldId="266"/>
            <ac:spMk id="1296" creationId="{00000000-0000-0000-0000-000000000000}"/>
          </ac:spMkLst>
        </pc:spChg>
        <pc:grpChg chg="mod">
          <ac:chgData name="MADUSHANKA W.P." userId="691e7a6f-850e-444e-a6e5-f6beac79cb0a" providerId="ADAL" clId="{903BDFB9-0A97-4FAB-B8CB-C67DA975311F}" dt="2024-01-10T17:26:04.953" v="1017" actId="1036"/>
          <ac:grpSpMkLst>
            <pc:docMk/>
            <pc:sldMk cId="0" sldId="266"/>
            <ac:grpSpMk id="5" creationId="{2CD9F40E-2C79-664E-5E3F-A0CA2D82B48C}"/>
          </ac:grpSpMkLst>
        </pc:grpChg>
        <pc:grpChg chg="add mod">
          <ac:chgData name="MADUSHANKA W.P." userId="691e7a6f-850e-444e-a6e5-f6beac79cb0a" providerId="ADAL" clId="{903BDFB9-0A97-4FAB-B8CB-C67DA975311F}" dt="2024-01-10T17:39:00.475" v="1296" actId="1076"/>
          <ac:grpSpMkLst>
            <pc:docMk/>
            <pc:sldMk cId="0" sldId="266"/>
            <ac:grpSpMk id="16" creationId="{8681614B-C3C9-7CF6-1CB4-59543D2ECF12}"/>
          </ac:grpSpMkLst>
        </pc:grpChg>
        <pc:picChg chg="add mod">
          <ac:chgData name="MADUSHANKA W.P." userId="691e7a6f-850e-444e-a6e5-f6beac79cb0a" providerId="ADAL" clId="{903BDFB9-0A97-4FAB-B8CB-C67DA975311F}" dt="2024-01-10T20:54:35.560" v="2798" actId="1038"/>
          <ac:picMkLst>
            <pc:docMk/>
            <pc:sldMk cId="0" sldId="266"/>
            <ac:picMk id="2" creationId="{48974F79-4BE5-7223-BB80-D702FE6CCECA}"/>
          </ac:picMkLst>
        </pc:picChg>
        <pc:picChg chg="del">
          <ac:chgData name="MADUSHANKA W.P." userId="691e7a6f-850e-444e-a6e5-f6beac79cb0a" providerId="ADAL" clId="{903BDFB9-0A97-4FAB-B8CB-C67DA975311F}" dt="2024-01-10T17:23:34.075" v="977" actId="478"/>
          <ac:picMkLst>
            <pc:docMk/>
            <pc:sldMk cId="0" sldId="266"/>
            <ac:picMk id="2" creationId="{5C9E2F6F-151D-3612-24D8-2231998BCEDC}"/>
          </ac:picMkLst>
        </pc:picChg>
        <pc:picChg chg="del">
          <ac:chgData name="MADUSHANKA W.P." userId="691e7a6f-850e-444e-a6e5-f6beac79cb0a" providerId="ADAL" clId="{903BDFB9-0A97-4FAB-B8CB-C67DA975311F}" dt="2024-01-10T17:23:34.554" v="978" actId="478"/>
          <ac:picMkLst>
            <pc:docMk/>
            <pc:sldMk cId="0" sldId="266"/>
            <ac:picMk id="4" creationId="{F1DC8C46-5FDD-1468-049F-4265E3EEC5B7}"/>
          </ac:picMkLst>
        </pc:picChg>
        <pc:picChg chg="add mod">
          <ac:chgData name="MADUSHANKA W.P." userId="691e7a6f-850e-444e-a6e5-f6beac79cb0a" providerId="ADAL" clId="{903BDFB9-0A97-4FAB-B8CB-C67DA975311F}" dt="2024-01-11T01:27:45.870" v="3746" actId="14826"/>
          <ac:picMkLst>
            <pc:docMk/>
            <pc:sldMk cId="0" sldId="266"/>
            <ac:picMk id="4" creationId="{F62710B5-83A4-F4DF-66D8-F0B2F8B505C9}"/>
          </ac:picMkLst>
        </pc:picChg>
        <pc:picChg chg="del">
          <ac:chgData name="MADUSHANKA W.P." userId="691e7a6f-850e-444e-a6e5-f6beac79cb0a" providerId="ADAL" clId="{903BDFB9-0A97-4FAB-B8CB-C67DA975311F}" dt="2024-01-10T17:23:42.176" v="983" actId="478"/>
          <ac:picMkLst>
            <pc:docMk/>
            <pc:sldMk cId="0" sldId="266"/>
            <ac:picMk id="6" creationId="{7000AAC7-939B-A0AE-63F0-0ED055A7FB0E}"/>
          </ac:picMkLst>
        </pc:picChg>
        <pc:picChg chg="add mod">
          <ac:chgData name="MADUSHANKA W.P." userId="691e7a6f-850e-444e-a6e5-f6beac79cb0a" providerId="ADAL" clId="{903BDFB9-0A97-4FAB-B8CB-C67DA975311F}" dt="2024-01-10T17:38:44.319" v="1290" actId="164"/>
          <ac:picMkLst>
            <pc:docMk/>
            <pc:sldMk cId="0" sldId="266"/>
            <ac:picMk id="7" creationId="{C95AD4BA-8D20-DD64-F864-4A9039B17672}"/>
          </ac:picMkLst>
        </pc:picChg>
        <pc:picChg chg="add mod">
          <ac:chgData name="MADUSHANKA W.P." userId="691e7a6f-850e-444e-a6e5-f6beac79cb0a" providerId="ADAL" clId="{903BDFB9-0A97-4FAB-B8CB-C67DA975311F}" dt="2024-01-10T17:38:44.319" v="1290" actId="164"/>
          <ac:picMkLst>
            <pc:docMk/>
            <pc:sldMk cId="0" sldId="266"/>
            <ac:picMk id="12" creationId="{7933D863-88DF-934A-FFDC-6B40F3BFBDDB}"/>
          </ac:picMkLst>
        </pc:picChg>
        <pc:picChg chg="del">
          <ac:chgData name="MADUSHANKA W.P." userId="691e7a6f-850e-444e-a6e5-f6beac79cb0a" providerId="ADAL" clId="{903BDFB9-0A97-4FAB-B8CB-C67DA975311F}" dt="2024-01-10T17:25:28.849" v="995" actId="478"/>
          <ac:picMkLst>
            <pc:docMk/>
            <pc:sldMk cId="0" sldId="266"/>
            <ac:picMk id="14" creationId="{D82F32CC-1193-9E9F-8B52-DE4B84D889E7}"/>
          </ac:picMkLst>
        </pc:picChg>
        <pc:cxnChg chg="mod">
          <ac:chgData name="MADUSHANKA W.P." userId="691e7a6f-850e-444e-a6e5-f6beac79cb0a" providerId="ADAL" clId="{903BDFB9-0A97-4FAB-B8CB-C67DA975311F}" dt="2024-01-10T18:06:24.622" v="1472" actId="1036"/>
          <ac:cxnSpMkLst>
            <pc:docMk/>
            <pc:sldMk cId="0" sldId="266"/>
            <ac:cxnSpMk id="17" creationId="{67FA7E80-0989-ABBE-DEAB-1B8E5DB089D8}"/>
          </ac:cxnSpMkLst>
        </pc:cxnChg>
      </pc:sldChg>
      <pc:sldChg chg="delSp modSp add mod ord">
        <pc:chgData name="MADUSHANKA W.P." userId="691e7a6f-850e-444e-a6e5-f6beac79cb0a" providerId="ADAL" clId="{903BDFB9-0A97-4FAB-B8CB-C67DA975311F}" dt="2024-01-11T01:27:24.537" v="3745" actId="14826"/>
        <pc:sldMkLst>
          <pc:docMk/>
          <pc:sldMk cId="4027813852" sldId="267"/>
        </pc:sldMkLst>
        <pc:spChg chg="del mod">
          <ac:chgData name="MADUSHANKA W.P." userId="691e7a6f-850e-444e-a6e5-f6beac79cb0a" providerId="ADAL" clId="{903BDFB9-0A97-4FAB-B8CB-C67DA975311F}" dt="2024-01-10T17:26:59.815" v="1034" actId="478"/>
          <ac:spMkLst>
            <pc:docMk/>
            <pc:sldMk cId="4027813852" sldId="267"/>
            <ac:spMk id="7" creationId="{788601CF-C086-4911-EECC-AD98A8A1FF51}"/>
          </ac:spMkLst>
        </pc:spChg>
        <pc:spChg chg="mod">
          <ac:chgData name="MADUSHANKA W.P." userId="691e7a6f-850e-444e-a6e5-f6beac79cb0a" providerId="ADAL" clId="{903BDFB9-0A97-4FAB-B8CB-C67DA975311F}" dt="2024-01-10T20:56:35.547" v="3209" actId="1036"/>
          <ac:spMkLst>
            <pc:docMk/>
            <pc:sldMk cId="4027813852" sldId="267"/>
            <ac:spMk id="8" creationId="{47E8DAFE-1AC0-8432-900A-8C5008A1118B}"/>
          </ac:spMkLst>
        </pc:spChg>
        <pc:spChg chg="del">
          <ac:chgData name="MADUSHANKA W.P." userId="691e7a6f-850e-444e-a6e5-f6beac79cb0a" providerId="ADAL" clId="{903BDFB9-0A97-4FAB-B8CB-C67DA975311F}" dt="2024-01-10T17:27:02.406" v="1035" actId="478"/>
          <ac:spMkLst>
            <pc:docMk/>
            <pc:sldMk cId="4027813852" sldId="267"/>
            <ac:spMk id="9" creationId="{7F099253-8A2D-BF91-667E-275F6601113A}"/>
          </ac:spMkLst>
        </pc:spChg>
        <pc:picChg chg="mod">
          <ac:chgData name="MADUSHANKA W.P." userId="691e7a6f-850e-444e-a6e5-f6beac79cb0a" providerId="ADAL" clId="{903BDFB9-0A97-4FAB-B8CB-C67DA975311F}" dt="2024-01-10T20:56:37.298" v="3212" actId="1038"/>
          <ac:picMkLst>
            <pc:docMk/>
            <pc:sldMk cId="4027813852" sldId="267"/>
            <ac:picMk id="3" creationId="{D8A36D10-1FC4-C38C-18DB-153D8A113BF7}"/>
          </ac:picMkLst>
        </pc:picChg>
        <pc:picChg chg="mod">
          <ac:chgData name="MADUSHANKA W.P." userId="691e7a6f-850e-444e-a6e5-f6beac79cb0a" providerId="ADAL" clId="{903BDFB9-0A97-4FAB-B8CB-C67DA975311F}" dt="2024-01-11T01:27:24.537" v="3745" actId="14826"/>
          <ac:picMkLst>
            <pc:docMk/>
            <pc:sldMk cId="4027813852" sldId="267"/>
            <ac:picMk id="5" creationId="{C983A72E-298D-CB37-5CA3-34B0072CBC0E}"/>
          </ac:picMkLst>
        </pc:picChg>
        <pc:picChg chg="mod">
          <ac:chgData name="MADUSHANKA W.P." userId="691e7a6f-850e-444e-a6e5-f6beac79cb0a" providerId="ADAL" clId="{903BDFB9-0A97-4FAB-B8CB-C67DA975311F}" dt="2024-01-10T20:56:37.298" v="3212" actId="1038"/>
          <ac:picMkLst>
            <pc:docMk/>
            <pc:sldMk cId="4027813852" sldId="267"/>
            <ac:picMk id="6" creationId="{A502BE30-BD47-7C2D-63DB-2144D6D78DA6}"/>
          </ac:picMkLst>
        </pc:picChg>
        <pc:picChg chg="mod">
          <ac:chgData name="MADUSHANKA W.P." userId="691e7a6f-850e-444e-a6e5-f6beac79cb0a" providerId="ADAL" clId="{903BDFB9-0A97-4FAB-B8CB-C67DA975311F}" dt="2024-01-11T01:19:56.899" v="3739" actId="14826"/>
          <ac:picMkLst>
            <pc:docMk/>
            <pc:sldMk cId="4027813852" sldId="267"/>
            <ac:picMk id="10" creationId="{1B30C868-ECA7-B198-AD13-AD18BFEA97D4}"/>
          </ac:picMkLst>
        </pc:picChg>
      </pc:sldChg>
      <pc:sldChg chg="add del">
        <pc:chgData name="MADUSHANKA W.P." userId="691e7a6f-850e-444e-a6e5-f6beac79cb0a" providerId="ADAL" clId="{903BDFB9-0A97-4FAB-B8CB-C67DA975311F}" dt="2024-01-10T17:32:51.349" v="1074" actId="47"/>
        <pc:sldMkLst>
          <pc:docMk/>
          <pc:sldMk cId="176689991" sldId="268"/>
        </pc:sldMkLst>
      </pc:sldChg>
      <pc:sldChg chg="addSp modSp add mod">
        <pc:chgData name="MADUSHANKA W.P." userId="691e7a6f-850e-444e-a6e5-f6beac79cb0a" providerId="ADAL" clId="{903BDFB9-0A97-4FAB-B8CB-C67DA975311F}" dt="2024-01-11T01:14:26.500" v="3735" actId="20577"/>
        <pc:sldMkLst>
          <pc:docMk/>
          <pc:sldMk cId="0" sldId="269"/>
        </pc:sldMkLst>
        <pc:spChg chg="add mod">
          <ac:chgData name="MADUSHANKA W.P." userId="691e7a6f-850e-444e-a6e5-f6beac79cb0a" providerId="ADAL" clId="{903BDFB9-0A97-4FAB-B8CB-C67DA975311F}" dt="2024-01-11T01:03:06.706" v="3723"/>
          <ac:spMkLst>
            <pc:docMk/>
            <pc:sldMk cId="0" sldId="269"/>
            <ac:spMk id="5" creationId="{E7FD8706-682B-B21A-D054-DFDF1D193E46}"/>
          </ac:spMkLst>
        </pc:spChg>
        <pc:spChg chg="mod">
          <ac:chgData name="MADUSHANKA W.P." userId="691e7a6f-850e-444e-a6e5-f6beac79cb0a" providerId="ADAL" clId="{903BDFB9-0A97-4FAB-B8CB-C67DA975311F}" dt="2024-01-10T17:39:55.674" v="1306" actId="1076"/>
          <ac:spMkLst>
            <pc:docMk/>
            <pc:sldMk cId="0" sldId="269"/>
            <ac:spMk id="7" creationId="{CE1C86B6-CA50-0FA2-BBFC-C8F6DF6FBB05}"/>
          </ac:spMkLst>
        </pc:spChg>
        <pc:spChg chg="mod">
          <ac:chgData name="MADUSHANKA W.P." userId="691e7a6f-850e-444e-a6e5-f6beac79cb0a" providerId="ADAL" clId="{903BDFB9-0A97-4FAB-B8CB-C67DA975311F}" dt="2024-01-10T19:51:48.778" v="1542" actId="20577"/>
          <ac:spMkLst>
            <pc:docMk/>
            <pc:sldMk cId="0" sldId="269"/>
            <ac:spMk id="8" creationId="{B454A687-64E0-A0A8-CE8A-EFA12B939D0D}"/>
          </ac:spMkLst>
        </pc:spChg>
        <pc:spChg chg="mod">
          <ac:chgData name="MADUSHANKA W.P." userId="691e7a6f-850e-444e-a6e5-f6beac79cb0a" providerId="ADAL" clId="{903BDFB9-0A97-4FAB-B8CB-C67DA975311F}" dt="2024-01-10T17:41:43.502" v="1324" actId="2711"/>
          <ac:spMkLst>
            <pc:docMk/>
            <pc:sldMk cId="0" sldId="269"/>
            <ac:spMk id="1326" creationId="{00000000-0000-0000-0000-000000000000}"/>
          </ac:spMkLst>
        </pc:spChg>
        <pc:spChg chg="mod">
          <ac:chgData name="MADUSHANKA W.P." userId="691e7a6f-850e-444e-a6e5-f6beac79cb0a" providerId="ADAL" clId="{903BDFB9-0A97-4FAB-B8CB-C67DA975311F}" dt="2024-01-10T20:20:15.151" v="1682" actId="20577"/>
          <ac:spMkLst>
            <pc:docMk/>
            <pc:sldMk cId="0" sldId="269"/>
            <ac:spMk id="1327" creationId="{00000000-0000-0000-0000-000000000000}"/>
          </ac:spMkLst>
        </pc:spChg>
        <pc:spChg chg="mod">
          <ac:chgData name="MADUSHANKA W.P." userId="691e7a6f-850e-444e-a6e5-f6beac79cb0a" providerId="ADAL" clId="{903BDFB9-0A97-4FAB-B8CB-C67DA975311F}" dt="2024-01-11T00:46:17.964" v="3598" actId="20577"/>
          <ac:spMkLst>
            <pc:docMk/>
            <pc:sldMk cId="0" sldId="269"/>
            <ac:spMk id="1328" creationId="{00000000-0000-0000-0000-000000000000}"/>
          </ac:spMkLst>
        </pc:spChg>
        <pc:spChg chg="mod">
          <ac:chgData name="MADUSHANKA W.P." userId="691e7a6f-850e-444e-a6e5-f6beac79cb0a" providerId="ADAL" clId="{903BDFB9-0A97-4FAB-B8CB-C67DA975311F}" dt="2024-01-11T01:10:49.735" v="3726" actId="1035"/>
          <ac:spMkLst>
            <pc:docMk/>
            <pc:sldMk cId="0" sldId="269"/>
            <ac:spMk id="1329" creationId="{00000000-0000-0000-0000-000000000000}"/>
          </ac:spMkLst>
        </pc:spChg>
        <pc:spChg chg="mod">
          <ac:chgData name="MADUSHANKA W.P." userId="691e7a6f-850e-444e-a6e5-f6beac79cb0a" providerId="ADAL" clId="{903BDFB9-0A97-4FAB-B8CB-C67DA975311F}" dt="2024-01-10T17:33:58.449" v="1085" actId="1036"/>
          <ac:spMkLst>
            <pc:docMk/>
            <pc:sldMk cId="0" sldId="269"/>
            <ac:spMk id="1330" creationId="{00000000-0000-0000-0000-000000000000}"/>
          </ac:spMkLst>
        </pc:spChg>
        <pc:spChg chg="mod">
          <ac:chgData name="MADUSHANKA W.P." userId="691e7a6f-850e-444e-a6e5-f6beac79cb0a" providerId="ADAL" clId="{903BDFB9-0A97-4FAB-B8CB-C67DA975311F}" dt="2024-01-10T17:33:55.504" v="1083" actId="1036"/>
          <ac:spMkLst>
            <pc:docMk/>
            <pc:sldMk cId="0" sldId="269"/>
            <ac:spMk id="1331" creationId="{00000000-0000-0000-0000-000000000000}"/>
          </ac:spMkLst>
        </pc:spChg>
        <pc:spChg chg="mod">
          <ac:chgData name="MADUSHANKA W.P." userId="691e7a6f-850e-444e-a6e5-f6beac79cb0a" providerId="ADAL" clId="{903BDFB9-0A97-4FAB-B8CB-C67DA975311F}" dt="2024-01-10T19:01:54.578" v="1508" actId="20577"/>
          <ac:spMkLst>
            <pc:docMk/>
            <pc:sldMk cId="0" sldId="269"/>
            <ac:spMk id="1332" creationId="{00000000-0000-0000-0000-000000000000}"/>
          </ac:spMkLst>
        </pc:spChg>
        <pc:spChg chg="mod">
          <ac:chgData name="MADUSHANKA W.P." userId="691e7a6f-850e-444e-a6e5-f6beac79cb0a" providerId="ADAL" clId="{903BDFB9-0A97-4FAB-B8CB-C67DA975311F}" dt="2024-01-11T01:14:26.500" v="3735" actId="20577"/>
          <ac:spMkLst>
            <pc:docMk/>
            <pc:sldMk cId="0" sldId="269"/>
            <ac:spMk id="1339" creationId="{00000000-0000-0000-0000-000000000000}"/>
          </ac:spMkLst>
        </pc:spChg>
        <pc:spChg chg="mod">
          <ac:chgData name="MADUSHANKA W.P." userId="691e7a6f-850e-444e-a6e5-f6beac79cb0a" providerId="ADAL" clId="{903BDFB9-0A97-4FAB-B8CB-C67DA975311F}" dt="2024-01-11T00:50:48.830" v="3718" actId="1035"/>
          <ac:spMkLst>
            <pc:docMk/>
            <pc:sldMk cId="0" sldId="269"/>
            <ac:spMk id="1340" creationId="{00000000-0000-0000-0000-000000000000}"/>
          </ac:spMkLst>
        </pc:spChg>
        <pc:spChg chg="mod">
          <ac:chgData name="MADUSHANKA W.P." userId="691e7a6f-850e-444e-a6e5-f6beac79cb0a" providerId="ADAL" clId="{903BDFB9-0A97-4FAB-B8CB-C67DA975311F}" dt="2024-01-11T01:11:01.522" v="3727" actId="1035"/>
          <ac:spMkLst>
            <pc:docMk/>
            <pc:sldMk cId="0" sldId="269"/>
            <ac:spMk id="1341" creationId="{00000000-0000-0000-0000-000000000000}"/>
          </ac:spMkLst>
        </pc:spChg>
        <pc:spChg chg="mod">
          <ac:chgData name="MADUSHANKA W.P." userId="691e7a6f-850e-444e-a6e5-f6beac79cb0a" providerId="ADAL" clId="{903BDFB9-0A97-4FAB-B8CB-C67DA975311F}" dt="2024-01-11T01:05:58.449" v="3724" actId="14100"/>
          <ac:spMkLst>
            <pc:docMk/>
            <pc:sldMk cId="0" sldId="269"/>
            <ac:spMk id="1343" creationId="{00000000-0000-0000-0000-000000000000}"/>
          </ac:spMkLst>
        </pc:spChg>
        <pc:spChg chg="mod">
          <ac:chgData name="MADUSHANKA W.P." userId="691e7a6f-850e-444e-a6e5-f6beac79cb0a" providerId="ADAL" clId="{903BDFB9-0A97-4FAB-B8CB-C67DA975311F}" dt="2024-01-10T20:18:41.294" v="1614" actId="20577"/>
          <ac:spMkLst>
            <pc:docMk/>
            <pc:sldMk cId="0" sldId="269"/>
            <ac:spMk id="1344" creationId="{00000000-0000-0000-0000-000000000000}"/>
          </ac:spMkLst>
        </pc:spChg>
        <pc:picChg chg="add mod">
          <ac:chgData name="MADUSHANKA W.P." userId="691e7a6f-850e-444e-a6e5-f6beac79cb0a" providerId="ADAL" clId="{903BDFB9-0A97-4FAB-B8CB-C67DA975311F}" dt="2024-01-10T17:35:04.305" v="1274" actId="1038"/>
          <ac:picMkLst>
            <pc:docMk/>
            <pc:sldMk cId="0" sldId="269"/>
            <ac:picMk id="2" creationId="{0E07F6BD-8EFD-7C07-BEF2-9F127BD5FA4D}"/>
          </ac:picMkLst>
        </pc:picChg>
        <pc:picChg chg="mod">
          <ac:chgData name="MADUSHANKA W.P." userId="691e7a6f-850e-444e-a6e5-f6beac79cb0a" providerId="ADAL" clId="{903BDFB9-0A97-4FAB-B8CB-C67DA975311F}" dt="2024-01-10T20:31:32.551" v="1923" actId="1076"/>
          <ac:picMkLst>
            <pc:docMk/>
            <pc:sldMk cId="0" sldId="269"/>
            <ac:picMk id="3" creationId="{96EE85C9-0BAC-64B9-E493-B89736FCE112}"/>
          </ac:picMkLst>
        </pc:picChg>
        <pc:picChg chg="add mod">
          <ac:chgData name="MADUSHANKA W.P." userId="691e7a6f-850e-444e-a6e5-f6beac79cb0a" providerId="ADAL" clId="{903BDFB9-0A97-4FAB-B8CB-C67DA975311F}" dt="2024-01-11T00:20:51.673" v="3506" actId="1076"/>
          <ac:picMkLst>
            <pc:docMk/>
            <pc:sldMk cId="0" sldId="269"/>
            <ac:picMk id="4" creationId="{EEE78388-04CD-0BE7-B5E5-3D187F036E3C}"/>
          </ac:picMkLst>
        </pc:picChg>
        <pc:cxnChg chg="mod">
          <ac:chgData name="MADUSHANKA W.P." userId="691e7a6f-850e-444e-a6e5-f6beac79cb0a" providerId="ADAL" clId="{903BDFB9-0A97-4FAB-B8CB-C67DA975311F}" dt="2024-01-10T18:47:30.986" v="1486" actId="692"/>
          <ac:cxnSpMkLst>
            <pc:docMk/>
            <pc:sldMk cId="0" sldId="269"/>
            <ac:cxnSpMk id="13" creationId="{77AAE61B-66C2-4D9D-7582-B585AAB38500}"/>
          </ac:cxnSpMkLst>
        </pc:cxnChg>
        <pc:cxnChg chg="mod">
          <ac:chgData name="MADUSHANKA W.P." userId="691e7a6f-850e-444e-a6e5-f6beac79cb0a" providerId="ADAL" clId="{903BDFB9-0A97-4FAB-B8CB-C67DA975311F}" dt="2024-01-10T17:48:57.038" v="1326" actId="14100"/>
          <ac:cxnSpMkLst>
            <pc:docMk/>
            <pc:sldMk cId="0" sldId="269"/>
            <ac:cxnSpMk id="1480" creationId="{00000000-0000-0000-0000-000000000000}"/>
          </ac:cxnSpMkLst>
        </pc:cxnChg>
        <pc:cxnChg chg="mod">
          <ac:chgData name="MADUSHANKA W.P." userId="691e7a6f-850e-444e-a6e5-f6beac79cb0a" providerId="ADAL" clId="{903BDFB9-0A97-4FAB-B8CB-C67DA975311F}" dt="2024-01-10T17:39:38.787" v="1304" actId="692"/>
          <ac:cxnSpMkLst>
            <pc:docMk/>
            <pc:sldMk cId="0" sldId="269"/>
            <ac:cxnSpMk id="1481" creationId="{00000000-0000-0000-0000-000000000000}"/>
          </ac:cxnSpMkLst>
        </pc:cxnChg>
        <pc:cxnChg chg="mod">
          <ac:chgData name="MADUSHANKA W.P." userId="691e7a6f-850e-444e-a6e5-f6beac79cb0a" providerId="ADAL" clId="{903BDFB9-0A97-4FAB-B8CB-C67DA975311F}" dt="2024-01-10T17:39:38.787" v="1304" actId="692"/>
          <ac:cxnSpMkLst>
            <pc:docMk/>
            <pc:sldMk cId="0" sldId="269"/>
            <ac:cxnSpMk id="1482" creationId="{00000000-0000-0000-0000-000000000000}"/>
          </ac:cxnSpMkLst>
        </pc:cxnChg>
        <pc:cxnChg chg="mod">
          <ac:chgData name="MADUSHANKA W.P." userId="691e7a6f-850e-444e-a6e5-f6beac79cb0a" providerId="ADAL" clId="{903BDFB9-0A97-4FAB-B8CB-C67DA975311F}" dt="2024-01-10T17:39:30.181" v="1303" actId="692"/>
          <ac:cxnSpMkLst>
            <pc:docMk/>
            <pc:sldMk cId="0" sldId="269"/>
            <ac:cxnSpMk id="1483" creationId="{00000000-0000-0000-0000-000000000000}"/>
          </ac:cxnSpMkLst>
        </pc:cxnChg>
        <pc:cxnChg chg="mod">
          <ac:chgData name="MADUSHANKA W.P." userId="691e7a6f-850e-444e-a6e5-f6beac79cb0a" providerId="ADAL" clId="{903BDFB9-0A97-4FAB-B8CB-C67DA975311F}" dt="2024-01-10T17:39:38.787" v="1304" actId="692"/>
          <ac:cxnSpMkLst>
            <pc:docMk/>
            <pc:sldMk cId="0" sldId="269"/>
            <ac:cxnSpMk id="1484" creationId="{00000000-0000-0000-0000-000000000000}"/>
          </ac:cxnSpMkLst>
        </pc:cxnChg>
        <pc:cxnChg chg="mod">
          <ac:chgData name="MADUSHANKA W.P." userId="691e7a6f-850e-444e-a6e5-f6beac79cb0a" providerId="ADAL" clId="{903BDFB9-0A97-4FAB-B8CB-C67DA975311F}" dt="2024-01-10T17:39:38.787" v="1304" actId="692"/>
          <ac:cxnSpMkLst>
            <pc:docMk/>
            <pc:sldMk cId="0" sldId="269"/>
            <ac:cxnSpMk id="1485" creationId="{00000000-0000-0000-0000-000000000000}"/>
          </ac:cxnSpMkLst>
        </pc:cxnChg>
      </pc:sldChg>
      <pc:sldChg chg="modSp add mod">
        <pc:chgData name="MADUSHANKA W.P." userId="691e7a6f-850e-444e-a6e5-f6beac79cb0a" providerId="ADAL" clId="{903BDFB9-0A97-4FAB-B8CB-C67DA975311F}" dt="2024-01-11T01:27:15.913" v="3744" actId="14826"/>
        <pc:sldMkLst>
          <pc:docMk/>
          <pc:sldMk cId="3716136785" sldId="270"/>
        </pc:sldMkLst>
        <pc:spChg chg="mod">
          <ac:chgData name="MADUSHANKA W.P." userId="691e7a6f-850e-444e-a6e5-f6beac79cb0a" providerId="ADAL" clId="{903BDFB9-0A97-4FAB-B8CB-C67DA975311F}" dt="2024-01-10T20:57:14.125" v="3502" actId="1036"/>
          <ac:spMkLst>
            <pc:docMk/>
            <pc:sldMk cId="3716136785" sldId="270"/>
            <ac:spMk id="8" creationId="{47E8DAFE-1AC0-8432-900A-8C5008A1118B}"/>
          </ac:spMkLst>
        </pc:spChg>
        <pc:picChg chg="mod">
          <ac:chgData name="MADUSHANKA W.P." userId="691e7a6f-850e-444e-a6e5-f6beac79cb0a" providerId="ADAL" clId="{903BDFB9-0A97-4FAB-B8CB-C67DA975311F}" dt="2024-01-10T20:57:09.024" v="3456" actId="1038"/>
          <ac:picMkLst>
            <pc:docMk/>
            <pc:sldMk cId="3716136785" sldId="270"/>
            <ac:picMk id="3" creationId="{D8A36D10-1FC4-C38C-18DB-153D8A113BF7}"/>
          </ac:picMkLst>
        </pc:picChg>
        <pc:picChg chg="mod">
          <ac:chgData name="MADUSHANKA W.P." userId="691e7a6f-850e-444e-a6e5-f6beac79cb0a" providerId="ADAL" clId="{903BDFB9-0A97-4FAB-B8CB-C67DA975311F}" dt="2024-01-11T01:27:15.913" v="3744" actId="14826"/>
          <ac:picMkLst>
            <pc:docMk/>
            <pc:sldMk cId="3716136785" sldId="270"/>
            <ac:picMk id="5" creationId="{C983A72E-298D-CB37-5CA3-34B0072CBC0E}"/>
          </ac:picMkLst>
        </pc:picChg>
        <pc:picChg chg="mod">
          <ac:chgData name="MADUSHANKA W.P." userId="691e7a6f-850e-444e-a6e5-f6beac79cb0a" providerId="ADAL" clId="{903BDFB9-0A97-4FAB-B8CB-C67DA975311F}" dt="2024-01-10T20:57:09.024" v="3456" actId="1038"/>
          <ac:picMkLst>
            <pc:docMk/>
            <pc:sldMk cId="3716136785" sldId="270"/>
            <ac:picMk id="6" creationId="{A502BE30-BD47-7C2D-63DB-2144D6D78DA6}"/>
          </ac:picMkLst>
        </pc:picChg>
        <pc:picChg chg="mod">
          <ac:chgData name="MADUSHANKA W.P." userId="691e7a6f-850e-444e-a6e5-f6beac79cb0a" providerId="ADAL" clId="{903BDFB9-0A97-4FAB-B8CB-C67DA975311F}" dt="2024-01-10T20:56:53.115" v="3279" actId="1037"/>
          <ac:picMkLst>
            <pc:docMk/>
            <pc:sldMk cId="3716136785" sldId="270"/>
            <ac:picMk id="10" creationId="{1B30C868-ECA7-B198-AD13-AD18BFEA97D4}"/>
          </ac:picMkLst>
        </pc:picChg>
      </pc:sldChg>
      <pc:sldChg chg="addSp delSp add del mod">
        <pc:chgData name="MADUSHANKA W.P." userId="691e7a6f-850e-444e-a6e5-f6beac79cb0a" providerId="ADAL" clId="{903BDFB9-0A97-4FAB-B8CB-C67DA975311F}" dt="2024-01-10T20:55:09.282" v="2873" actId="2890"/>
        <pc:sldMkLst>
          <pc:docMk/>
          <pc:sldMk cId="3835519520" sldId="270"/>
        </pc:sldMkLst>
        <pc:picChg chg="add del">
          <ac:chgData name="MADUSHANKA W.P." userId="691e7a6f-850e-444e-a6e5-f6beac79cb0a" providerId="ADAL" clId="{903BDFB9-0A97-4FAB-B8CB-C67DA975311F}" dt="2024-01-10T20:55:07.939" v="2870" actId="478"/>
          <ac:picMkLst>
            <pc:docMk/>
            <pc:sldMk cId="3835519520" sldId="270"/>
            <ac:picMk id="3" creationId="{D8A36D10-1FC4-C38C-18DB-153D8A113BF7}"/>
          </ac:picMkLst>
        </pc:picChg>
        <pc:picChg chg="add del">
          <ac:chgData name="MADUSHANKA W.P." userId="691e7a6f-850e-444e-a6e5-f6beac79cb0a" providerId="ADAL" clId="{903BDFB9-0A97-4FAB-B8CB-C67DA975311F}" dt="2024-01-10T20:55:08.548" v="2872" actId="478"/>
          <ac:picMkLst>
            <pc:docMk/>
            <pc:sldMk cId="3835519520" sldId="270"/>
            <ac:picMk id="5" creationId="{C983A72E-298D-CB37-5CA3-34B0072CBC0E}"/>
          </ac:picMkLst>
        </pc:picChg>
        <pc:picChg chg="add del">
          <ac:chgData name="MADUSHANKA W.P." userId="691e7a6f-850e-444e-a6e5-f6beac79cb0a" providerId="ADAL" clId="{903BDFB9-0A97-4FAB-B8CB-C67DA975311F}" dt="2024-01-10T20:55:07.709" v="2869" actId="478"/>
          <ac:picMkLst>
            <pc:docMk/>
            <pc:sldMk cId="3835519520" sldId="270"/>
            <ac:picMk id="6" creationId="{A502BE30-BD47-7C2D-63DB-2144D6D78DA6}"/>
          </ac:picMkLst>
        </pc:picChg>
        <pc:picChg chg="add del">
          <ac:chgData name="MADUSHANKA W.P." userId="691e7a6f-850e-444e-a6e5-f6beac79cb0a" providerId="ADAL" clId="{903BDFB9-0A97-4FAB-B8CB-C67DA975311F}" dt="2024-01-10T20:55:08.146" v="2871" actId="478"/>
          <ac:picMkLst>
            <pc:docMk/>
            <pc:sldMk cId="3835519520" sldId="270"/>
            <ac:picMk id="10" creationId="{1B30C868-ECA7-B198-AD13-AD18BFEA97D4}"/>
          </ac:picMkLst>
        </pc:picChg>
      </pc:sldChg>
      <pc:sldChg chg="addSp delSp modSp add del mod ord">
        <pc:chgData name="MADUSHANKA W.P." userId="691e7a6f-850e-444e-a6e5-f6beac79cb0a" providerId="ADAL" clId="{903BDFB9-0A97-4FAB-B8CB-C67DA975311F}" dt="2024-01-11T02:57:34.859" v="4149" actId="20577"/>
        <pc:sldMkLst>
          <pc:docMk/>
          <pc:sldMk cId="2577233200" sldId="271"/>
        </pc:sldMkLst>
        <pc:spChg chg="add del mod">
          <ac:chgData name="MADUSHANKA W.P." userId="691e7a6f-850e-444e-a6e5-f6beac79cb0a" providerId="ADAL" clId="{903BDFB9-0A97-4FAB-B8CB-C67DA975311F}" dt="2024-01-11T02:09:38.107" v="3940" actId="478"/>
          <ac:spMkLst>
            <pc:docMk/>
            <pc:sldMk cId="2577233200" sldId="271"/>
            <ac:spMk id="3" creationId="{CB578CCC-74E5-C9F1-18B2-AEA560937E72}"/>
          </ac:spMkLst>
        </pc:spChg>
        <pc:spChg chg="add mod">
          <ac:chgData name="MADUSHANKA W.P." userId="691e7a6f-850e-444e-a6e5-f6beac79cb0a" providerId="ADAL" clId="{903BDFB9-0A97-4FAB-B8CB-C67DA975311F}" dt="2024-01-11T02:09:33.505" v="3939"/>
          <ac:spMkLst>
            <pc:docMk/>
            <pc:sldMk cId="2577233200" sldId="271"/>
            <ac:spMk id="4" creationId="{C327D481-FA57-DCEB-470A-10F40802D2FA}"/>
          </ac:spMkLst>
        </pc:spChg>
        <pc:spChg chg="add mod">
          <ac:chgData name="MADUSHANKA W.P." userId="691e7a6f-850e-444e-a6e5-f6beac79cb0a" providerId="ADAL" clId="{903BDFB9-0A97-4FAB-B8CB-C67DA975311F}" dt="2024-01-11T02:57:34.859" v="4149" actId="20577"/>
          <ac:spMkLst>
            <pc:docMk/>
            <pc:sldMk cId="2577233200" sldId="271"/>
            <ac:spMk id="5" creationId="{7D897930-FB39-56E5-F294-8B541F409734}"/>
          </ac:spMkLst>
        </pc:spChg>
        <pc:spChg chg="add del mod">
          <ac:chgData name="MADUSHANKA W.P." userId="691e7a6f-850e-444e-a6e5-f6beac79cb0a" providerId="ADAL" clId="{903BDFB9-0A97-4FAB-B8CB-C67DA975311F}" dt="2024-01-11T01:41:52.700" v="3756" actId="478"/>
          <ac:spMkLst>
            <pc:docMk/>
            <pc:sldMk cId="2577233200" sldId="271"/>
            <ac:spMk id="5" creationId="{BD834D21-7AC4-F0A2-524B-5828F8FFE797}"/>
          </ac:spMkLst>
        </pc:spChg>
        <pc:spChg chg="add del mod">
          <ac:chgData name="MADUSHANKA W.P." userId="691e7a6f-850e-444e-a6e5-f6beac79cb0a" providerId="ADAL" clId="{903BDFB9-0A97-4FAB-B8CB-C67DA975311F}" dt="2024-01-11T01:53:49.111" v="3918" actId="478"/>
          <ac:spMkLst>
            <pc:docMk/>
            <pc:sldMk cId="2577233200" sldId="271"/>
            <ac:spMk id="6" creationId="{ED9A6A22-3102-4E50-EAB7-88D00332C2F6}"/>
          </ac:spMkLst>
        </pc:spChg>
        <pc:spChg chg="del">
          <ac:chgData name="MADUSHANKA W.P." userId="691e7a6f-850e-444e-a6e5-f6beac79cb0a" providerId="ADAL" clId="{903BDFB9-0A97-4FAB-B8CB-C67DA975311F}" dt="2024-01-11T01:41:30.968" v="3751" actId="478"/>
          <ac:spMkLst>
            <pc:docMk/>
            <pc:sldMk cId="2577233200" sldId="271"/>
            <ac:spMk id="7" creationId="{CE1C86B6-CA50-0FA2-BBFC-C8F6DF6FBB05}"/>
          </ac:spMkLst>
        </pc:spChg>
        <pc:spChg chg="del">
          <ac:chgData name="MADUSHANKA W.P." userId="691e7a6f-850e-444e-a6e5-f6beac79cb0a" providerId="ADAL" clId="{903BDFB9-0A97-4FAB-B8CB-C67DA975311F}" dt="2024-01-11T01:41:30.968" v="3751" actId="478"/>
          <ac:spMkLst>
            <pc:docMk/>
            <pc:sldMk cId="2577233200" sldId="271"/>
            <ac:spMk id="8" creationId="{B454A687-64E0-A0A8-CE8A-EFA12B939D0D}"/>
          </ac:spMkLst>
        </pc:spChg>
        <pc:spChg chg="add del mod">
          <ac:chgData name="MADUSHANKA W.P." userId="691e7a6f-850e-444e-a6e5-f6beac79cb0a" providerId="ADAL" clId="{903BDFB9-0A97-4FAB-B8CB-C67DA975311F}" dt="2024-01-11T01:45:56.733" v="3841" actId="478"/>
          <ac:spMkLst>
            <pc:docMk/>
            <pc:sldMk cId="2577233200" sldId="271"/>
            <ac:spMk id="9" creationId="{D71C9D81-AFC2-166E-885A-CFABC864BFF6}"/>
          </ac:spMkLst>
        </pc:spChg>
        <pc:spChg chg="del mod">
          <ac:chgData name="MADUSHANKA W.P." userId="691e7a6f-850e-444e-a6e5-f6beac79cb0a" providerId="ADAL" clId="{903BDFB9-0A97-4FAB-B8CB-C67DA975311F}" dt="2024-01-11T02:09:20.541" v="3936" actId="478"/>
          <ac:spMkLst>
            <pc:docMk/>
            <pc:sldMk cId="2577233200" sldId="271"/>
            <ac:spMk id="1326" creationId="{00000000-0000-0000-0000-000000000000}"/>
          </ac:spMkLst>
        </pc:spChg>
        <pc:spChg chg="del">
          <ac:chgData name="MADUSHANKA W.P." userId="691e7a6f-850e-444e-a6e5-f6beac79cb0a" providerId="ADAL" clId="{903BDFB9-0A97-4FAB-B8CB-C67DA975311F}" dt="2024-01-11T01:41:35.031" v="3752" actId="478"/>
          <ac:spMkLst>
            <pc:docMk/>
            <pc:sldMk cId="2577233200" sldId="271"/>
            <ac:spMk id="1327" creationId="{00000000-0000-0000-0000-000000000000}"/>
          </ac:spMkLst>
        </pc:spChg>
        <pc:spChg chg="del">
          <ac:chgData name="MADUSHANKA W.P." userId="691e7a6f-850e-444e-a6e5-f6beac79cb0a" providerId="ADAL" clId="{903BDFB9-0A97-4FAB-B8CB-C67DA975311F}" dt="2024-01-11T01:41:35.031" v="3752" actId="478"/>
          <ac:spMkLst>
            <pc:docMk/>
            <pc:sldMk cId="2577233200" sldId="271"/>
            <ac:spMk id="1328" creationId="{00000000-0000-0000-0000-000000000000}"/>
          </ac:spMkLst>
        </pc:spChg>
        <pc:spChg chg="del">
          <ac:chgData name="MADUSHANKA W.P." userId="691e7a6f-850e-444e-a6e5-f6beac79cb0a" providerId="ADAL" clId="{903BDFB9-0A97-4FAB-B8CB-C67DA975311F}" dt="2024-01-11T01:41:30.968" v="3751" actId="478"/>
          <ac:spMkLst>
            <pc:docMk/>
            <pc:sldMk cId="2577233200" sldId="271"/>
            <ac:spMk id="1329" creationId="{00000000-0000-0000-0000-000000000000}"/>
          </ac:spMkLst>
        </pc:spChg>
        <pc:spChg chg="del">
          <ac:chgData name="MADUSHANKA W.P." userId="691e7a6f-850e-444e-a6e5-f6beac79cb0a" providerId="ADAL" clId="{903BDFB9-0A97-4FAB-B8CB-C67DA975311F}" dt="2024-01-11T01:41:30.968" v="3751" actId="478"/>
          <ac:spMkLst>
            <pc:docMk/>
            <pc:sldMk cId="2577233200" sldId="271"/>
            <ac:spMk id="1330" creationId="{00000000-0000-0000-0000-000000000000}"/>
          </ac:spMkLst>
        </pc:spChg>
        <pc:spChg chg="del">
          <ac:chgData name="MADUSHANKA W.P." userId="691e7a6f-850e-444e-a6e5-f6beac79cb0a" providerId="ADAL" clId="{903BDFB9-0A97-4FAB-B8CB-C67DA975311F}" dt="2024-01-11T01:41:30.968" v="3751" actId="478"/>
          <ac:spMkLst>
            <pc:docMk/>
            <pc:sldMk cId="2577233200" sldId="271"/>
            <ac:spMk id="1331" creationId="{00000000-0000-0000-0000-000000000000}"/>
          </ac:spMkLst>
        </pc:spChg>
        <pc:spChg chg="del">
          <ac:chgData name="MADUSHANKA W.P." userId="691e7a6f-850e-444e-a6e5-f6beac79cb0a" providerId="ADAL" clId="{903BDFB9-0A97-4FAB-B8CB-C67DA975311F}" dt="2024-01-11T01:41:35.031" v="3752" actId="478"/>
          <ac:spMkLst>
            <pc:docMk/>
            <pc:sldMk cId="2577233200" sldId="271"/>
            <ac:spMk id="1332" creationId="{00000000-0000-0000-0000-000000000000}"/>
          </ac:spMkLst>
        </pc:spChg>
        <pc:spChg chg="del">
          <ac:chgData name="MADUSHANKA W.P." userId="691e7a6f-850e-444e-a6e5-f6beac79cb0a" providerId="ADAL" clId="{903BDFB9-0A97-4FAB-B8CB-C67DA975311F}" dt="2024-01-11T01:41:30.968" v="3751" actId="478"/>
          <ac:spMkLst>
            <pc:docMk/>
            <pc:sldMk cId="2577233200" sldId="271"/>
            <ac:spMk id="1339" creationId="{00000000-0000-0000-0000-000000000000}"/>
          </ac:spMkLst>
        </pc:spChg>
        <pc:spChg chg="del">
          <ac:chgData name="MADUSHANKA W.P." userId="691e7a6f-850e-444e-a6e5-f6beac79cb0a" providerId="ADAL" clId="{903BDFB9-0A97-4FAB-B8CB-C67DA975311F}" dt="2024-01-11T01:41:35.031" v="3752" actId="478"/>
          <ac:spMkLst>
            <pc:docMk/>
            <pc:sldMk cId="2577233200" sldId="271"/>
            <ac:spMk id="1340" creationId="{00000000-0000-0000-0000-000000000000}"/>
          </ac:spMkLst>
        </pc:spChg>
        <pc:spChg chg="del">
          <ac:chgData name="MADUSHANKA W.P." userId="691e7a6f-850e-444e-a6e5-f6beac79cb0a" providerId="ADAL" clId="{903BDFB9-0A97-4FAB-B8CB-C67DA975311F}" dt="2024-01-11T01:41:30.968" v="3751" actId="478"/>
          <ac:spMkLst>
            <pc:docMk/>
            <pc:sldMk cId="2577233200" sldId="271"/>
            <ac:spMk id="1341" creationId="{00000000-0000-0000-0000-000000000000}"/>
          </ac:spMkLst>
        </pc:spChg>
        <pc:spChg chg="del">
          <ac:chgData name="MADUSHANKA W.P." userId="691e7a6f-850e-444e-a6e5-f6beac79cb0a" providerId="ADAL" clId="{903BDFB9-0A97-4FAB-B8CB-C67DA975311F}" dt="2024-01-11T01:41:30.968" v="3751" actId="478"/>
          <ac:spMkLst>
            <pc:docMk/>
            <pc:sldMk cId="2577233200" sldId="271"/>
            <ac:spMk id="1342" creationId="{00000000-0000-0000-0000-000000000000}"/>
          </ac:spMkLst>
        </pc:spChg>
        <pc:spChg chg="del">
          <ac:chgData name="MADUSHANKA W.P." userId="691e7a6f-850e-444e-a6e5-f6beac79cb0a" providerId="ADAL" clId="{903BDFB9-0A97-4FAB-B8CB-C67DA975311F}" dt="2024-01-11T01:41:30.968" v="3751" actId="478"/>
          <ac:spMkLst>
            <pc:docMk/>
            <pc:sldMk cId="2577233200" sldId="271"/>
            <ac:spMk id="1343" creationId="{00000000-0000-0000-0000-000000000000}"/>
          </ac:spMkLst>
        </pc:spChg>
        <pc:spChg chg="del">
          <ac:chgData name="MADUSHANKA W.P." userId="691e7a6f-850e-444e-a6e5-f6beac79cb0a" providerId="ADAL" clId="{903BDFB9-0A97-4FAB-B8CB-C67DA975311F}" dt="2024-01-11T01:41:30.968" v="3751" actId="478"/>
          <ac:spMkLst>
            <pc:docMk/>
            <pc:sldMk cId="2577233200" sldId="271"/>
            <ac:spMk id="1344" creationId="{00000000-0000-0000-0000-000000000000}"/>
          </ac:spMkLst>
        </pc:spChg>
        <pc:picChg chg="del">
          <ac:chgData name="MADUSHANKA W.P." userId="691e7a6f-850e-444e-a6e5-f6beac79cb0a" providerId="ADAL" clId="{903BDFB9-0A97-4FAB-B8CB-C67DA975311F}" dt="2024-01-11T01:42:09.367" v="3760" actId="478"/>
          <ac:picMkLst>
            <pc:docMk/>
            <pc:sldMk cId="2577233200" sldId="271"/>
            <ac:picMk id="2" creationId="{0E07F6BD-8EFD-7C07-BEF2-9F127BD5FA4D}"/>
          </ac:picMkLst>
        </pc:picChg>
        <pc:picChg chg="del">
          <ac:chgData name="MADUSHANKA W.P." userId="691e7a6f-850e-444e-a6e5-f6beac79cb0a" providerId="ADAL" clId="{903BDFB9-0A97-4FAB-B8CB-C67DA975311F}" dt="2024-01-11T01:41:37.247" v="3753" actId="478"/>
          <ac:picMkLst>
            <pc:docMk/>
            <pc:sldMk cId="2577233200" sldId="271"/>
            <ac:picMk id="3" creationId="{96EE85C9-0BAC-64B9-E493-B89736FCE112}"/>
          </ac:picMkLst>
        </pc:picChg>
        <pc:picChg chg="del">
          <ac:chgData name="MADUSHANKA W.P." userId="691e7a6f-850e-444e-a6e5-f6beac79cb0a" providerId="ADAL" clId="{903BDFB9-0A97-4FAB-B8CB-C67DA975311F}" dt="2024-01-11T01:56:57.207" v="3933" actId="478"/>
          <ac:picMkLst>
            <pc:docMk/>
            <pc:sldMk cId="2577233200" sldId="271"/>
            <ac:picMk id="4" creationId="{EEE78388-04CD-0BE7-B5E5-3D187F036E3C}"/>
          </ac:picMkLst>
        </pc:picChg>
        <pc:picChg chg="add del mod">
          <ac:chgData name="MADUSHANKA W.P." userId="691e7a6f-850e-444e-a6e5-f6beac79cb0a" providerId="ADAL" clId="{903BDFB9-0A97-4FAB-B8CB-C67DA975311F}" dt="2024-01-11T01:56:59.588" v="3935" actId="478"/>
          <ac:picMkLst>
            <pc:docMk/>
            <pc:sldMk cId="2577233200" sldId="271"/>
            <ac:picMk id="10" creationId="{951F9C78-296A-4C98-808A-40AAAA60A314}"/>
          </ac:picMkLst>
        </pc:picChg>
        <pc:picChg chg="add del mod">
          <ac:chgData name="MADUSHANKA W.P." userId="691e7a6f-850e-444e-a6e5-f6beac79cb0a" providerId="ADAL" clId="{903BDFB9-0A97-4FAB-B8CB-C67DA975311F}" dt="2024-01-11T01:56:58.941" v="3934" actId="478"/>
          <ac:picMkLst>
            <pc:docMk/>
            <pc:sldMk cId="2577233200" sldId="271"/>
            <ac:picMk id="11" creationId="{DD35CB78-0770-25F9-6B15-98141EA2FDA8}"/>
          </ac:picMkLst>
        </pc:picChg>
        <pc:cxnChg chg="del">
          <ac:chgData name="MADUSHANKA W.P." userId="691e7a6f-850e-444e-a6e5-f6beac79cb0a" providerId="ADAL" clId="{903BDFB9-0A97-4FAB-B8CB-C67DA975311F}" dt="2024-01-11T01:41:30.968" v="3751" actId="478"/>
          <ac:cxnSpMkLst>
            <pc:docMk/>
            <pc:sldMk cId="2577233200" sldId="271"/>
            <ac:cxnSpMk id="13" creationId="{77AAE61B-66C2-4D9D-7582-B585AAB38500}"/>
          </ac:cxnSpMkLst>
        </pc:cxnChg>
        <pc:cxnChg chg="del mod">
          <ac:chgData name="MADUSHANKA W.P." userId="691e7a6f-850e-444e-a6e5-f6beac79cb0a" providerId="ADAL" clId="{903BDFB9-0A97-4FAB-B8CB-C67DA975311F}" dt="2024-01-11T01:41:30.968" v="3751" actId="478"/>
          <ac:cxnSpMkLst>
            <pc:docMk/>
            <pc:sldMk cId="2577233200" sldId="271"/>
            <ac:cxnSpMk id="1480" creationId="{00000000-0000-0000-0000-000000000000}"/>
          </ac:cxnSpMkLst>
        </pc:cxnChg>
        <pc:cxnChg chg="del">
          <ac:chgData name="MADUSHANKA W.P." userId="691e7a6f-850e-444e-a6e5-f6beac79cb0a" providerId="ADAL" clId="{903BDFB9-0A97-4FAB-B8CB-C67DA975311F}" dt="2024-01-11T01:41:30.968" v="3751" actId="478"/>
          <ac:cxnSpMkLst>
            <pc:docMk/>
            <pc:sldMk cId="2577233200" sldId="271"/>
            <ac:cxnSpMk id="1481" creationId="{00000000-0000-0000-0000-000000000000}"/>
          </ac:cxnSpMkLst>
        </pc:cxnChg>
        <pc:cxnChg chg="del">
          <ac:chgData name="MADUSHANKA W.P." userId="691e7a6f-850e-444e-a6e5-f6beac79cb0a" providerId="ADAL" clId="{903BDFB9-0A97-4FAB-B8CB-C67DA975311F}" dt="2024-01-11T01:41:30.968" v="3751" actId="478"/>
          <ac:cxnSpMkLst>
            <pc:docMk/>
            <pc:sldMk cId="2577233200" sldId="271"/>
            <ac:cxnSpMk id="1482" creationId="{00000000-0000-0000-0000-000000000000}"/>
          </ac:cxnSpMkLst>
        </pc:cxnChg>
        <pc:cxnChg chg="del">
          <ac:chgData name="MADUSHANKA W.P." userId="691e7a6f-850e-444e-a6e5-f6beac79cb0a" providerId="ADAL" clId="{903BDFB9-0A97-4FAB-B8CB-C67DA975311F}" dt="2024-01-11T01:41:30.968" v="3751" actId="478"/>
          <ac:cxnSpMkLst>
            <pc:docMk/>
            <pc:sldMk cId="2577233200" sldId="271"/>
            <ac:cxnSpMk id="1483" creationId="{00000000-0000-0000-0000-000000000000}"/>
          </ac:cxnSpMkLst>
        </pc:cxnChg>
        <pc:cxnChg chg="del">
          <ac:chgData name="MADUSHANKA W.P." userId="691e7a6f-850e-444e-a6e5-f6beac79cb0a" providerId="ADAL" clId="{903BDFB9-0A97-4FAB-B8CB-C67DA975311F}" dt="2024-01-11T01:41:30.968" v="3751" actId="478"/>
          <ac:cxnSpMkLst>
            <pc:docMk/>
            <pc:sldMk cId="2577233200" sldId="271"/>
            <ac:cxnSpMk id="1484" creationId="{00000000-0000-0000-0000-000000000000}"/>
          </ac:cxnSpMkLst>
        </pc:cxnChg>
        <pc:cxnChg chg="del">
          <ac:chgData name="MADUSHANKA W.P." userId="691e7a6f-850e-444e-a6e5-f6beac79cb0a" providerId="ADAL" clId="{903BDFB9-0A97-4FAB-B8CB-C67DA975311F}" dt="2024-01-11T01:41:30.968" v="3751" actId="478"/>
          <ac:cxnSpMkLst>
            <pc:docMk/>
            <pc:sldMk cId="2577233200" sldId="271"/>
            <ac:cxnSpMk id="1485" creationId="{00000000-0000-0000-0000-000000000000}"/>
          </ac:cxnSpMkLst>
        </pc:cxnChg>
      </pc:sldChg>
      <pc:sldChg chg="new del">
        <pc:chgData name="MADUSHANKA W.P." userId="691e7a6f-850e-444e-a6e5-f6beac79cb0a" providerId="ADAL" clId="{903BDFB9-0A97-4FAB-B8CB-C67DA975311F}" dt="2024-01-10T21:06:21.084" v="3505" actId="680"/>
        <pc:sldMkLst>
          <pc:docMk/>
          <pc:sldMk cId="2821248393" sldId="271"/>
        </pc:sldMkLst>
      </pc:sldChg>
      <pc:sldChg chg="addSp delSp modSp add mod">
        <pc:chgData name="MADUSHANKA W.P." userId="691e7a6f-850e-444e-a6e5-f6beac79cb0a" providerId="ADAL" clId="{903BDFB9-0A97-4FAB-B8CB-C67DA975311F}" dt="2024-01-11T03:05:06.121" v="4163" actId="1076"/>
        <pc:sldMkLst>
          <pc:docMk/>
          <pc:sldMk cId="2343577072" sldId="272"/>
        </pc:sldMkLst>
        <pc:spChg chg="add mod">
          <ac:chgData name="MADUSHANKA W.P." userId="691e7a6f-850e-444e-a6e5-f6beac79cb0a" providerId="ADAL" clId="{903BDFB9-0A97-4FAB-B8CB-C67DA975311F}" dt="2024-01-11T03:02:06.314" v="4157" actId="1076"/>
          <ac:spMkLst>
            <pc:docMk/>
            <pc:sldMk cId="2343577072" sldId="272"/>
            <ac:spMk id="2" creationId="{25650833-0F57-450E-8EEB-5F7640A52A21}"/>
          </ac:spMkLst>
        </pc:spChg>
        <pc:spChg chg="add mod">
          <ac:chgData name="MADUSHANKA W.P." userId="691e7a6f-850e-444e-a6e5-f6beac79cb0a" providerId="ADAL" clId="{903BDFB9-0A97-4FAB-B8CB-C67DA975311F}" dt="2024-01-11T03:04:41.484" v="4159"/>
          <ac:spMkLst>
            <pc:docMk/>
            <pc:sldMk cId="2343577072" sldId="272"/>
            <ac:spMk id="3" creationId="{8604EA2D-2174-B77C-DB4A-505CD143C3C1}"/>
          </ac:spMkLst>
        </pc:spChg>
        <pc:spChg chg="del">
          <ac:chgData name="MADUSHANKA W.P." userId="691e7a6f-850e-444e-a6e5-f6beac79cb0a" providerId="ADAL" clId="{903BDFB9-0A97-4FAB-B8CB-C67DA975311F}" dt="2024-01-11T03:01:39.286" v="4150" actId="478"/>
          <ac:spMkLst>
            <pc:docMk/>
            <pc:sldMk cId="2343577072" sldId="272"/>
            <ac:spMk id="6" creationId="{ED9A6A22-3102-4E50-EAB7-88D00332C2F6}"/>
          </ac:spMkLst>
        </pc:spChg>
        <pc:picChg chg="add mod">
          <ac:chgData name="MADUSHANKA W.P." userId="691e7a6f-850e-444e-a6e5-f6beac79cb0a" providerId="ADAL" clId="{903BDFB9-0A97-4FAB-B8CB-C67DA975311F}" dt="2024-01-11T03:05:06.121" v="4163" actId="1076"/>
          <ac:picMkLst>
            <pc:docMk/>
            <pc:sldMk cId="2343577072" sldId="272"/>
            <ac:picMk id="5" creationId="{7CE47F18-E4CF-A99F-EC6E-0CB2829A2D30}"/>
          </ac:picMkLst>
        </pc:picChg>
      </pc:sldChg>
      <pc:sldMasterChg chg="modSldLayout">
        <pc:chgData name="MADUSHANKA W.P." userId="691e7a6f-850e-444e-a6e5-f6beac79cb0a" providerId="ADAL" clId="{903BDFB9-0A97-4FAB-B8CB-C67DA975311F}" dt="2024-01-10T17:33:25.262" v="1078" actId="478"/>
        <pc:sldMasterMkLst>
          <pc:docMk/>
          <pc:sldMasterMk cId="3336921756" sldId="2147483648"/>
        </pc:sldMasterMkLst>
        <pc:sldLayoutChg chg="delSp mod">
          <pc:chgData name="MADUSHANKA W.P." userId="691e7a6f-850e-444e-a6e5-f6beac79cb0a" providerId="ADAL" clId="{903BDFB9-0A97-4FAB-B8CB-C67DA975311F}" dt="2024-01-10T17:24:31.415" v="986" actId="478"/>
          <pc:sldLayoutMkLst>
            <pc:docMk/>
            <pc:sldMasterMk cId="3336921756" sldId="2147483648"/>
            <pc:sldLayoutMk cId="2308391291" sldId="2147483660"/>
          </pc:sldLayoutMkLst>
          <pc:spChg chg="del">
            <ac:chgData name="MADUSHANKA W.P." userId="691e7a6f-850e-444e-a6e5-f6beac79cb0a" providerId="ADAL" clId="{903BDFB9-0A97-4FAB-B8CB-C67DA975311F}" dt="2024-01-10T17:24:29.932" v="985" actId="478"/>
            <ac:spMkLst>
              <pc:docMk/>
              <pc:sldMasterMk cId="3336921756" sldId="2147483648"/>
              <pc:sldLayoutMk cId="2308391291" sldId="2147483660"/>
              <ac:spMk id="81" creationId="{00000000-0000-0000-0000-000000000000}"/>
            </ac:spMkLst>
          </pc:spChg>
          <pc:spChg chg="del">
            <ac:chgData name="MADUSHANKA W.P." userId="691e7a6f-850e-444e-a6e5-f6beac79cb0a" providerId="ADAL" clId="{903BDFB9-0A97-4FAB-B8CB-C67DA975311F}" dt="2024-01-10T17:24:31.415" v="986" actId="478"/>
            <ac:spMkLst>
              <pc:docMk/>
              <pc:sldMasterMk cId="3336921756" sldId="2147483648"/>
              <pc:sldLayoutMk cId="2308391291" sldId="2147483660"/>
              <ac:spMk id="82" creationId="{00000000-0000-0000-0000-000000000000}"/>
            </ac:spMkLst>
          </pc:spChg>
        </pc:sldLayoutChg>
        <pc:sldLayoutChg chg="delSp mod">
          <pc:chgData name="MADUSHANKA W.P." userId="691e7a6f-850e-444e-a6e5-f6beac79cb0a" providerId="ADAL" clId="{903BDFB9-0A97-4FAB-B8CB-C67DA975311F}" dt="2024-01-10T17:33:25.262" v="1078" actId="478"/>
          <pc:sldLayoutMkLst>
            <pc:docMk/>
            <pc:sldMasterMk cId="3336921756" sldId="2147483648"/>
            <pc:sldLayoutMk cId="2202724945" sldId="2147483661"/>
          </pc:sldLayoutMkLst>
          <pc:spChg chg="del">
            <ac:chgData name="MADUSHANKA W.P." userId="691e7a6f-850e-444e-a6e5-f6beac79cb0a" providerId="ADAL" clId="{903BDFB9-0A97-4FAB-B8CB-C67DA975311F}" dt="2024-01-10T17:33:22.568" v="1076" actId="478"/>
            <ac:spMkLst>
              <pc:docMk/>
              <pc:sldMasterMk cId="3336921756" sldId="2147483648"/>
              <pc:sldLayoutMk cId="2202724945" sldId="2147483661"/>
              <ac:spMk id="124" creationId="{00000000-0000-0000-0000-000000000000}"/>
            </ac:spMkLst>
          </pc:spChg>
          <pc:grpChg chg="del">
            <ac:chgData name="MADUSHANKA W.P." userId="691e7a6f-850e-444e-a6e5-f6beac79cb0a" providerId="ADAL" clId="{903BDFB9-0A97-4FAB-B8CB-C67DA975311F}" dt="2024-01-10T17:33:25.262" v="1078" actId="478"/>
            <ac:grpSpMkLst>
              <pc:docMk/>
              <pc:sldMasterMk cId="3336921756" sldId="2147483648"/>
              <pc:sldLayoutMk cId="2202724945" sldId="2147483661"/>
              <ac:grpSpMk id="121" creationId="{00000000-0000-0000-0000-000000000000}"/>
            </ac:grpSpMkLst>
          </pc:grpChg>
          <pc:grpChg chg="del">
            <ac:chgData name="MADUSHANKA W.P." userId="691e7a6f-850e-444e-a6e5-f6beac79cb0a" providerId="ADAL" clId="{903BDFB9-0A97-4FAB-B8CB-C67DA975311F}" dt="2024-01-10T17:33:23.809" v="1077" actId="478"/>
            <ac:grpSpMkLst>
              <pc:docMk/>
              <pc:sldMasterMk cId="3336921756" sldId="2147483648"/>
              <pc:sldLayoutMk cId="2202724945" sldId="2147483661"/>
              <ac:grpSpMk id="126" creationId="{00000000-0000-0000-0000-000000000000}"/>
            </ac:grpSpMkLst>
          </pc:grpChg>
        </pc:sldLayoutChg>
      </pc:sldMasterChg>
    </pc:docChg>
  </pc:docChgLst>
  <pc:docChgLst>
    <pc:chgData name="LAKSHAN G.N.U." userId="S::ict20878@fot.sjp.ac.lk::636c2dc2-045b-4455-ac9b-d6d7c7ab0fd8" providerId="AD" clId="Web-{3CBD97C9-1A64-83CC-86CD-BC953D35EF37}"/>
    <pc:docChg chg="modSld">
      <pc:chgData name="LAKSHAN G.N.U." userId="S::ict20878@fot.sjp.ac.lk::636c2dc2-045b-4455-ac9b-d6d7c7ab0fd8" providerId="AD" clId="Web-{3CBD97C9-1A64-83CC-86CD-BC953D35EF37}" dt="2024-01-10T09:42:43.334" v="63"/>
      <pc:docMkLst>
        <pc:docMk/>
      </pc:docMkLst>
      <pc:sldChg chg="addSp delSp modSp">
        <pc:chgData name="LAKSHAN G.N.U." userId="S::ict20878@fot.sjp.ac.lk::636c2dc2-045b-4455-ac9b-d6d7c7ab0fd8" providerId="AD" clId="Web-{3CBD97C9-1A64-83CC-86CD-BC953D35EF37}" dt="2024-01-10T09:42:43.334" v="63"/>
        <pc:sldMkLst>
          <pc:docMk/>
          <pc:sldMk cId="172325813" sldId="258"/>
        </pc:sldMkLst>
        <pc:spChg chg="mod">
          <ac:chgData name="LAKSHAN G.N.U." userId="S::ict20878@fot.sjp.ac.lk::636c2dc2-045b-4455-ac9b-d6d7c7ab0fd8" providerId="AD" clId="Web-{3CBD97C9-1A64-83CC-86CD-BC953D35EF37}" dt="2024-01-10T09:42:37.975" v="62"/>
          <ac:spMkLst>
            <pc:docMk/>
            <pc:sldMk cId="172325813" sldId="258"/>
            <ac:spMk id="2" creationId="{37BD5B9A-5A3A-6DAF-1D35-4D65F15163C3}"/>
          </ac:spMkLst>
        </pc:spChg>
        <pc:picChg chg="add del mod">
          <ac:chgData name="LAKSHAN G.N.U." userId="S::ict20878@fot.sjp.ac.lk::636c2dc2-045b-4455-ac9b-d6d7c7ab0fd8" providerId="AD" clId="Web-{3CBD97C9-1A64-83CC-86CD-BC953D35EF37}" dt="2024-01-10T09:42:43.334" v="63"/>
          <ac:picMkLst>
            <pc:docMk/>
            <pc:sldMk cId="172325813" sldId="258"/>
            <ac:picMk id="4" creationId="{66C78AB4-0016-6087-8C73-18463D553929}"/>
          </ac:picMkLst>
        </pc:picChg>
      </pc:sldChg>
      <pc:sldChg chg="addSp delSp modSp modTransition">
        <pc:chgData name="LAKSHAN G.N.U." userId="S::ict20878@fot.sjp.ac.lk::636c2dc2-045b-4455-ac9b-d6d7c7ab0fd8" providerId="AD" clId="Web-{3CBD97C9-1A64-83CC-86CD-BC953D35EF37}" dt="2024-01-10T09:40:57.829" v="58" actId="1076"/>
        <pc:sldMkLst>
          <pc:docMk/>
          <pc:sldMk cId="88127091" sldId="259"/>
        </pc:sldMkLst>
        <pc:spChg chg="add del mod">
          <ac:chgData name="LAKSHAN G.N.U." userId="S::ict20878@fot.sjp.ac.lk::636c2dc2-045b-4455-ac9b-d6d7c7ab0fd8" providerId="AD" clId="Web-{3CBD97C9-1A64-83CC-86CD-BC953D35EF37}" dt="2024-01-10T09:35:17.704" v="2"/>
          <ac:spMkLst>
            <pc:docMk/>
            <pc:sldMk cId="88127091" sldId="259"/>
            <ac:spMk id="3" creationId="{FAC562AF-84FD-4FBA-2FF3-46EB3FC7F962}"/>
          </ac:spMkLst>
        </pc:spChg>
        <pc:spChg chg="del">
          <ac:chgData name="LAKSHAN G.N.U." userId="S::ict20878@fot.sjp.ac.lk::636c2dc2-045b-4455-ac9b-d6d7c7ab0fd8" providerId="AD" clId="Web-{3CBD97C9-1A64-83CC-86CD-BC953D35EF37}" dt="2024-01-10T09:35:16.110" v="1"/>
          <ac:spMkLst>
            <pc:docMk/>
            <pc:sldMk cId="88127091" sldId="259"/>
            <ac:spMk id="4" creationId="{54F6E0A0-FFD1-D096-070B-03A0C7783589}"/>
          </ac:spMkLst>
        </pc:spChg>
        <pc:spChg chg="del">
          <ac:chgData name="LAKSHAN G.N.U." userId="S::ict20878@fot.sjp.ac.lk::636c2dc2-045b-4455-ac9b-d6d7c7ab0fd8" providerId="AD" clId="Web-{3CBD97C9-1A64-83CC-86CD-BC953D35EF37}" dt="2024-01-10T09:35:14.876" v="0"/>
          <ac:spMkLst>
            <pc:docMk/>
            <pc:sldMk cId="88127091" sldId="259"/>
            <ac:spMk id="5" creationId="{0A56D3C1-9DF8-5405-8BA5-DED505ED86ED}"/>
          </ac:spMkLst>
        </pc:spChg>
        <pc:spChg chg="add mod">
          <ac:chgData name="LAKSHAN G.N.U." userId="S::ict20878@fot.sjp.ac.lk::636c2dc2-045b-4455-ac9b-d6d7c7ab0fd8" providerId="AD" clId="Web-{3CBD97C9-1A64-83CC-86CD-BC953D35EF37}" dt="2024-01-10T09:39:49.326" v="51" actId="1076"/>
          <ac:spMkLst>
            <pc:docMk/>
            <pc:sldMk cId="88127091" sldId="259"/>
            <ac:spMk id="6" creationId="{1D931A05-775C-0749-561C-A1ACAF4AB1AC}"/>
          </ac:spMkLst>
        </pc:spChg>
        <pc:spChg chg="add mod">
          <ac:chgData name="LAKSHAN G.N.U." userId="S::ict20878@fot.sjp.ac.lk::636c2dc2-045b-4455-ac9b-d6d7c7ab0fd8" providerId="AD" clId="Web-{3CBD97C9-1A64-83CC-86CD-BC953D35EF37}" dt="2024-01-10T09:40:57.829" v="58" actId="1076"/>
          <ac:spMkLst>
            <pc:docMk/>
            <pc:sldMk cId="88127091" sldId="259"/>
            <ac:spMk id="7" creationId="{BB82D5C1-8E6F-F5C3-6C28-956EC7ED0D00}"/>
          </ac:spMkLst>
        </pc:spChg>
        <pc:picChg chg="add mod">
          <ac:chgData name="LAKSHAN G.N.U." userId="S::ict20878@fot.sjp.ac.lk::636c2dc2-045b-4455-ac9b-d6d7c7ab0fd8" providerId="AD" clId="Web-{3CBD97C9-1A64-83CC-86CD-BC953D35EF37}" dt="2024-01-10T09:36:43.927" v="20" actId="1076"/>
          <ac:picMkLst>
            <pc:docMk/>
            <pc:sldMk cId="88127091" sldId="259"/>
            <ac:picMk id="9" creationId="{7105387C-4503-0E29-A4FD-51C6CBFE7AB1}"/>
          </ac:picMkLst>
        </pc:picChg>
      </pc:sldChg>
    </pc:docChg>
  </pc:docChgLst>
  <pc:docChgLst>
    <pc:chgData name="Guest User" userId="S::urn:spo:anon#bf135ea646ddd45d576f7f3b76b444ec7d61ac92e2be8c8048cbf65e22d51394::" providerId="AD" clId="Web-{EE4C0A51-22A6-B41A-EB4A-2B905D45F69B}"/>
    <pc:docChg chg="addSld delSld modSld">
      <pc:chgData name="Guest User" userId="S::urn:spo:anon#bf135ea646ddd45d576f7f3b76b444ec7d61ac92e2be8c8048cbf65e22d51394::" providerId="AD" clId="Web-{EE4C0A51-22A6-B41A-EB4A-2B905D45F69B}" dt="2024-01-10T09:07:55.968" v="93" actId="20577"/>
      <pc:docMkLst>
        <pc:docMk/>
      </pc:docMkLst>
      <pc:sldChg chg="del">
        <pc:chgData name="Guest User" userId="S::urn:spo:anon#bf135ea646ddd45d576f7f3b76b444ec7d61ac92e2be8c8048cbf65e22d51394::" providerId="AD" clId="Web-{EE4C0A51-22A6-B41A-EB4A-2B905D45F69B}" dt="2024-01-10T08:52:48.149" v="8"/>
        <pc:sldMkLst>
          <pc:docMk/>
          <pc:sldMk cId="1475763383" sldId="256"/>
        </pc:sldMkLst>
      </pc:sldChg>
      <pc:sldChg chg="add del replId">
        <pc:chgData name="Guest User" userId="S::urn:spo:anon#bf135ea646ddd45d576f7f3b76b444ec7d61ac92e2be8c8048cbf65e22d51394::" providerId="AD" clId="Web-{EE4C0A51-22A6-B41A-EB4A-2B905D45F69B}" dt="2024-01-10T08:50:24.052" v="1"/>
        <pc:sldMkLst>
          <pc:docMk/>
          <pc:sldMk cId="927156685" sldId="257"/>
        </pc:sldMkLst>
      </pc:sldChg>
      <pc:sldChg chg="addSp delSp modSp add replId modTransition">
        <pc:chgData name="Guest User" userId="S::urn:spo:anon#bf135ea646ddd45d576f7f3b76b444ec7d61ac92e2be8c8048cbf65e22d51394::" providerId="AD" clId="Web-{EE4C0A51-22A6-B41A-EB4A-2B905D45F69B}" dt="2024-01-10T08:58:08.860" v="64"/>
        <pc:sldMkLst>
          <pc:docMk/>
          <pc:sldMk cId="2318415390" sldId="257"/>
        </pc:sldMkLst>
        <pc:spChg chg="del">
          <ac:chgData name="Guest User" userId="S::urn:spo:anon#bf135ea646ddd45d576f7f3b76b444ec7d61ac92e2be8c8048cbf65e22d51394::" providerId="AD" clId="Web-{EE4C0A51-22A6-B41A-EB4A-2B905D45F69B}" dt="2024-01-10T08:52:41.102" v="6"/>
          <ac:spMkLst>
            <pc:docMk/>
            <pc:sldMk cId="2318415390" sldId="257"/>
            <ac:spMk id="2" creationId="{4E59BFB8-C6FE-1445-5131-4940260288ED}"/>
          </ac:spMkLst>
        </pc:spChg>
        <pc:spChg chg="del">
          <ac:chgData name="Guest User" userId="S::urn:spo:anon#bf135ea646ddd45d576f7f3b76b444ec7d61ac92e2be8c8048cbf65e22d51394::" providerId="AD" clId="Web-{EE4C0A51-22A6-B41A-EB4A-2B905D45F69B}" dt="2024-01-10T08:52:43.134" v="7"/>
          <ac:spMkLst>
            <pc:docMk/>
            <pc:sldMk cId="2318415390" sldId="257"/>
            <ac:spMk id="3" creationId="{95A984C1-AB59-521E-7464-56E56DD33DED}"/>
          </ac:spMkLst>
        </pc:spChg>
        <pc:picChg chg="add del mod">
          <ac:chgData name="Guest User" userId="S::urn:spo:anon#bf135ea646ddd45d576f7f3b76b444ec7d61ac92e2be8c8048cbf65e22d51394::" providerId="AD" clId="Web-{EE4C0A51-22A6-B41A-EB4A-2B905D45F69B}" dt="2024-01-10T08:56:10.998" v="48"/>
          <ac:picMkLst>
            <pc:docMk/>
            <pc:sldMk cId="2318415390" sldId="257"/>
            <ac:picMk id="4" creationId="{75E2FE20-A279-78C3-93E3-44E5FC9D9837}"/>
          </ac:picMkLst>
        </pc:picChg>
        <pc:picChg chg="add mod ord">
          <ac:chgData name="Guest User" userId="S::urn:spo:anon#bf135ea646ddd45d576f7f3b76b444ec7d61ac92e2be8c8048cbf65e22d51394::" providerId="AD" clId="Web-{EE4C0A51-22A6-B41A-EB4A-2B905D45F69B}" dt="2024-01-10T08:56:06.639" v="47" actId="1076"/>
          <ac:picMkLst>
            <pc:docMk/>
            <pc:sldMk cId="2318415390" sldId="257"/>
            <ac:picMk id="5" creationId="{BA745BDF-6FEE-06C4-B5BE-58EFD6D5E5FA}"/>
          </ac:picMkLst>
        </pc:picChg>
        <pc:picChg chg="add mod ord">
          <ac:chgData name="Guest User" userId="S::urn:spo:anon#bf135ea646ddd45d576f7f3b76b444ec7d61ac92e2be8c8048cbf65e22d51394::" providerId="AD" clId="Web-{EE4C0A51-22A6-B41A-EB4A-2B905D45F69B}" dt="2024-01-10T08:55:09.590" v="39" actId="1076"/>
          <ac:picMkLst>
            <pc:docMk/>
            <pc:sldMk cId="2318415390" sldId="257"/>
            <ac:picMk id="6" creationId="{A365AF95-30CA-D849-5AFC-F9A416BE31A0}"/>
          </ac:picMkLst>
        </pc:picChg>
      </pc:sldChg>
      <pc:sldChg chg="addSp delSp modSp add replId modTransition">
        <pc:chgData name="Guest User" userId="S::urn:spo:anon#bf135ea646ddd45d576f7f3b76b444ec7d61ac92e2be8c8048cbf65e22d51394::" providerId="AD" clId="Web-{EE4C0A51-22A6-B41A-EB4A-2B905D45F69B}" dt="2024-01-10T08:58:10.391" v="65"/>
        <pc:sldMkLst>
          <pc:docMk/>
          <pc:sldMk cId="172325813" sldId="258"/>
        </pc:sldMkLst>
        <pc:picChg chg="add mod ord">
          <ac:chgData name="Guest User" userId="S::urn:spo:anon#bf135ea646ddd45d576f7f3b76b444ec7d61ac92e2be8c8048cbf65e22d51394::" providerId="AD" clId="Web-{EE4C0A51-22A6-B41A-EB4A-2B905D45F69B}" dt="2024-01-10T08:58:03.641" v="62"/>
          <ac:picMkLst>
            <pc:docMk/>
            <pc:sldMk cId="172325813" sldId="258"/>
            <ac:picMk id="3" creationId="{F562CD4E-B536-8058-32D0-93B8E0766DA0}"/>
          </ac:picMkLst>
        </pc:picChg>
        <pc:picChg chg="add del mod">
          <ac:chgData name="Guest User" userId="S::urn:spo:anon#bf135ea646ddd45d576f7f3b76b444ec7d61ac92e2be8c8048cbf65e22d51394::" providerId="AD" clId="Web-{EE4C0A51-22A6-B41A-EB4A-2B905D45F69B}" dt="2024-01-10T08:58:06.891" v="63"/>
          <ac:picMkLst>
            <pc:docMk/>
            <pc:sldMk cId="172325813" sldId="258"/>
            <ac:picMk id="4" creationId="{553CB731-BA33-D9CE-74D2-132F8BF0CD95}"/>
          </ac:picMkLst>
        </pc:picChg>
        <pc:picChg chg="add mod">
          <ac:chgData name="Guest User" userId="S::urn:spo:anon#bf135ea646ddd45d576f7f3b76b444ec7d61ac92e2be8c8048cbf65e22d51394::" providerId="AD" clId="Web-{EE4C0A51-22A6-B41A-EB4A-2B905D45F69B}" dt="2024-01-10T08:57:47.844" v="60" actId="1076"/>
          <ac:picMkLst>
            <pc:docMk/>
            <pc:sldMk cId="172325813" sldId="258"/>
            <ac:picMk id="6" creationId="{DBF07662-CED5-F248-E11C-51FF798D4333}"/>
          </ac:picMkLst>
        </pc:picChg>
      </pc:sldChg>
      <pc:sldChg chg="new del">
        <pc:chgData name="Guest User" userId="S::urn:spo:anon#bf135ea646ddd45d576f7f3b76b444ec7d61ac92e2be8c8048cbf65e22d51394::" providerId="AD" clId="Web-{EE4C0A51-22A6-B41A-EB4A-2B905D45F69B}" dt="2024-01-10T08:52:11.836" v="4"/>
        <pc:sldMkLst>
          <pc:docMk/>
          <pc:sldMk cId="1479734324" sldId="258"/>
        </pc:sldMkLst>
      </pc:sldChg>
      <pc:sldChg chg="addSp delSp modSp new">
        <pc:chgData name="Guest User" userId="S::urn:spo:anon#bf135ea646ddd45d576f7f3b76b444ec7d61ac92e2be8c8048cbf65e22d51394::" providerId="AD" clId="Web-{EE4C0A51-22A6-B41A-EB4A-2B905D45F69B}" dt="2024-01-10T09:07:55.968" v="93" actId="20577"/>
        <pc:sldMkLst>
          <pc:docMk/>
          <pc:sldMk cId="88127091" sldId="259"/>
        </pc:sldMkLst>
        <pc:spChg chg="del mod">
          <ac:chgData name="Guest User" userId="S::urn:spo:anon#bf135ea646ddd45d576f7f3b76b444ec7d61ac92e2be8c8048cbf65e22d51394::" providerId="AD" clId="Web-{EE4C0A51-22A6-B41A-EB4A-2B905D45F69B}" dt="2024-01-10T09:00:58.724" v="74"/>
          <ac:spMkLst>
            <pc:docMk/>
            <pc:sldMk cId="88127091" sldId="259"/>
            <ac:spMk id="3" creationId="{7AC73685-DFBC-C4D7-A724-34E25A46FA4B}"/>
          </ac:spMkLst>
        </pc:spChg>
        <pc:spChg chg="add mod">
          <ac:chgData name="Guest User" userId="S::urn:spo:anon#bf135ea646ddd45d576f7f3b76b444ec7d61ac92e2be8c8048cbf65e22d51394::" providerId="AD" clId="Web-{EE4C0A51-22A6-B41A-EB4A-2B905D45F69B}" dt="2024-01-10T09:07:55.968" v="93" actId="20577"/>
          <ac:spMkLst>
            <pc:docMk/>
            <pc:sldMk cId="88127091" sldId="259"/>
            <ac:spMk id="5" creationId="{0A56D3C1-9DF8-5405-8BA5-DED505ED86ED}"/>
          </ac:spMkLst>
        </pc:spChg>
      </pc:sldChg>
    </pc:docChg>
  </pc:docChgLst>
  <pc:docChgLst>
    <pc:chgData name="SAMPATH M.K.S.T." userId="46ad5b69-1cdc-43c3-9b17-9f6ef77d93b8" providerId="ADAL" clId="{53C958D9-5B1B-49AA-979A-0119219218D2}"/>
    <pc:docChg chg="undo custSel modSld sldOrd">
      <pc:chgData name="SAMPATH M.K.S.T." userId="46ad5b69-1cdc-43c3-9b17-9f6ef77d93b8" providerId="ADAL" clId="{53C958D9-5B1B-49AA-979A-0119219218D2}" dt="2024-01-11T02:25:48.737" v="559" actId="962"/>
      <pc:docMkLst>
        <pc:docMk/>
      </pc:docMkLst>
      <pc:sldChg chg="addSp delSp modSp mod ord">
        <pc:chgData name="SAMPATH M.K.S.T." userId="46ad5b69-1cdc-43c3-9b17-9f6ef77d93b8" providerId="ADAL" clId="{53C958D9-5B1B-49AA-979A-0119219218D2}" dt="2024-01-11T01:05:34.614" v="555" actId="27309"/>
        <pc:sldMkLst>
          <pc:docMk/>
          <pc:sldMk cId="172325813" sldId="258"/>
        </pc:sldMkLst>
        <pc:graphicFrameChg chg="add del modGraphic">
          <ac:chgData name="SAMPATH M.K.S.T." userId="46ad5b69-1cdc-43c3-9b17-9f6ef77d93b8" providerId="ADAL" clId="{53C958D9-5B1B-49AA-979A-0119219218D2}" dt="2024-01-11T01:05:34.614" v="555" actId="27309"/>
          <ac:graphicFrameMkLst>
            <pc:docMk/>
            <pc:sldMk cId="172325813" sldId="258"/>
            <ac:graphicFrameMk id="5" creationId="{5FBF5AE9-53F4-931C-064E-E7AD381FBAE9}"/>
          </ac:graphicFrameMkLst>
        </pc:graphicFrameChg>
      </pc:sldChg>
      <pc:sldChg chg="modSp mod">
        <pc:chgData name="SAMPATH M.K.S.T." userId="46ad5b69-1cdc-43c3-9b17-9f6ef77d93b8" providerId="ADAL" clId="{53C958D9-5B1B-49AA-979A-0119219218D2}" dt="2024-01-10T20:51:07.601" v="517" actId="14100"/>
        <pc:sldMkLst>
          <pc:docMk/>
          <pc:sldMk cId="88127091" sldId="259"/>
        </pc:sldMkLst>
        <pc:spChg chg="mod">
          <ac:chgData name="SAMPATH M.K.S.T." userId="46ad5b69-1cdc-43c3-9b17-9f6ef77d93b8" providerId="ADAL" clId="{53C958D9-5B1B-49AA-979A-0119219218D2}" dt="2024-01-10T19:57:05.318" v="179" actId="2711"/>
          <ac:spMkLst>
            <pc:docMk/>
            <pc:sldMk cId="88127091" sldId="259"/>
            <ac:spMk id="6" creationId="{1D931A05-775C-0749-561C-A1ACAF4AB1AC}"/>
          </ac:spMkLst>
        </pc:spChg>
        <pc:spChg chg="mod">
          <ac:chgData name="SAMPATH M.K.S.T." userId="46ad5b69-1cdc-43c3-9b17-9f6ef77d93b8" providerId="ADAL" clId="{53C958D9-5B1B-49AA-979A-0119219218D2}" dt="2024-01-10T20:51:07.601" v="517" actId="14100"/>
          <ac:spMkLst>
            <pc:docMk/>
            <pc:sldMk cId="88127091" sldId="259"/>
            <ac:spMk id="7" creationId="{BB82D5C1-8E6F-F5C3-6C28-956EC7ED0D00}"/>
          </ac:spMkLst>
        </pc:spChg>
      </pc:sldChg>
      <pc:sldChg chg="addSp modSp mod">
        <pc:chgData name="SAMPATH M.K.S.T." userId="46ad5b69-1cdc-43c3-9b17-9f6ef77d93b8" providerId="ADAL" clId="{53C958D9-5B1B-49AA-979A-0119219218D2}" dt="2024-01-10T19:44:35.128" v="30" actId="1076"/>
        <pc:sldMkLst>
          <pc:docMk/>
          <pc:sldMk cId="49803465" sldId="263"/>
        </pc:sldMkLst>
        <pc:spChg chg="mod">
          <ac:chgData name="SAMPATH M.K.S.T." userId="46ad5b69-1cdc-43c3-9b17-9f6ef77d93b8" providerId="ADAL" clId="{53C958D9-5B1B-49AA-979A-0119219218D2}" dt="2024-01-10T19:33:53.525" v="27" actId="1076"/>
          <ac:spMkLst>
            <pc:docMk/>
            <pc:sldMk cId="49803465" sldId="263"/>
            <ac:spMk id="2" creationId="{E47CC51F-3483-44E7-C3BD-CE093B5F8672}"/>
          </ac:spMkLst>
        </pc:spChg>
        <pc:picChg chg="add mod">
          <ac:chgData name="SAMPATH M.K.S.T." userId="46ad5b69-1cdc-43c3-9b17-9f6ef77d93b8" providerId="ADAL" clId="{53C958D9-5B1B-49AA-979A-0119219218D2}" dt="2024-01-10T19:44:35.128" v="30" actId="1076"/>
          <ac:picMkLst>
            <pc:docMk/>
            <pc:sldMk cId="49803465" sldId="263"/>
            <ac:picMk id="4" creationId="{AB2F655A-603C-469F-B8A5-FD7697B8C438}"/>
          </ac:picMkLst>
        </pc:picChg>
      </pc:sldChg>
      <pc:sldChg chg="addSp delSp modSp mod">
        <pc:chgData name="SAMPATH M.K.S.T." userId="46ad5b69-1cdc-43c3-9b17-9f6ef77d93b8" providerId="ADAL" clId="{53C958D9-5B1B-49AA-979A-0119219218D2}" dt="2024-01-11T02:25:48.737" v="559" actId="962"/>
        <pc:sldMkLst>
          <pc:docMk/>
          <pc:sldMk cId="1385904150" sldId="265"/>
        </pc:sldMkLst>
        <pc:grpChg chg="add del mod">
          <ac:chgData name="SAMPATH M.K.S.T." userId="46ad5b69-1cdc-43c3-9b17-9f6ef77d93b8" providerId="ADAL" clId="{53C958D9-5B1B-49AA-979A-0119219218D2}" dt="2024-01-10T19:52:51.780" v="137" actId="165"/>
          <ac:grpSpMkLst>
            <pc:docMk/>
            <pc:sldMk cId="1385904150" sldId="265"/>
            <ac:grpSpMk id="7" creationId="{D90B07B8-653B-0647-8762-3B2E6B0BEF70}"/>
          </ac:grpSpMkLst>
        </pc:grpChg>
        <pc:picChg chg="add mod">
          <ac:chgData name="SAMPATH M.K.S.T." userId="46ad5b69-1cdc-43c3-9b17-9f6ef77d93b8" providerId="ADAL" clId="{53C958D9-5B1B-49AA-979A-0119219218D2}" dt="2024-01-10T20:45:43.129" v="508" actId="14826"/>
          <ac:picMkLst>
            <pc:docMk/>
            <pc:sldMk cId="1385904150" sldId="265"/>
            <ac:picMk id="3" creationId="{A84D37B2-3E36-768A-2B87-DE7AE3181DDF}"/>
          </ac:picMkLst>
        </pc:picChg>
        <pc:picChg chg="add mod topLvl">
          <ac:chgData name="SAMPATH M.K.S.T." userId="46ad5b69-1cdc-43c3-9b17-9f6ef77d93b8" providerId="ADAL" clId="{53C958D9-5B1B-49AA-979A-0119219218D2}" dt="2024-01-10T20:46:04.603" v="509" actId="14826"/>
          <ac:picMkLst>
            <pc:docMk/>
            <pc:sldMk cId="1385904150" sldId="265"/>
            <ac:picMk id="4" creationId="{56ED62E5-234B-05F3-FD5B-6ECBEDC54AD5}"/>
          </ac:picMkLst>
        </pc:picChg>
        <pc:picChg chg="add mod topLvl">
          <ac:chgData name="SAMPATH M.K.S.T." userId="46ad5b69-1cdc-43c3-9b17-9f6ef77d93b8" providerId="ADAL" clId="{53C958D9-5B1B-49AA-979A-0119219218D2}" dt="2024-01-10T20:46:16.254" v="510" actId="14826"/>
          <ac:picMkLst>
            <pc:docMk/>
            <pc:sldMk cId="1385904150" sldId="265"/>
            <ac:picMk id="5" creationId="{9865D1C7-193B-4506-7E8B-7BB35FAA181F}"/>
          </ac:picMkLst>
        </pc:picChg>
        <pc:picChg chg="add mod">
          <ac:chgData name="SAMPATH M.K.S.T." userId="46ad5b69-1cdc-43c3-9b17-9f6ef77d93b8" providerId="ADAL" clId="{53C958D9-5B1B-49AA-979A-0119219218D2}" dt="2024-01-10T19:53:23.308" v="155" actId="1037"/>
          <ac:picMkLst>
            <pc:docMk/>
            <pc:sldMk cId="1385904150" sldId="265"/>
            <ac:picMk id="6" creationId="{CC064673-AC4C-F11D-FDA3-9243FD12BA7D}"/>
          </ac:picMkLst>
        </pc:picChg>
        <pc:picChg chg="add mod">
          <ac:chgData name="SAMPATH M.K.S.T." userId="46ad5b69-1cdc-43c3-9b17-9f6ef77d93b8" providerId="ADAL" clId="{53C958D9-5B1B-49AA-979A-0119219218D2}" dt="2024-01-11T02:25:48.737" v="559" actId="962"/>
          <ac:picMkLst>
            <pc:docMk/>
            <pc:sldMk cId="1385904150" sldId="265"/>
            <ac:picMk id="7" creationId="{28B9ED53-9344-B86B-4701-7B6E5CB2264D}"/>
          </ac:picMkLst>
        </pc:picChg>
      </pc:sldChg>
      <pc:sldChg chg="delSp modSp mod">
        <pc:chgData name="SAMPATH M.K.S.T." userId="46ad5b69-1cdc-43c3-9b17-9f6ef77d93b8" providerId="ADAL" clId="{53C958D9-5B1B-49AA-979A-0119219218D2}" dt="2024-01-11T01:05:58.845" v="556" actId="14100"/>
        <pc:sldMkLst>
          <pc:docMk/>
          <pc:sldMk cId="0" sldId="269"/>
        </pc:sldMkLst>
        <pc:spChg chg="del mod">
          <ac:chgData name="SAMPATH M.K.S.T." userId="46ad5b69-1cdc-43c3-9b17-9f6ef77d93b8" providerId="ADAL" clId="{53C958D9-5B1B-49AA-979A-0119219218D2}" dt="2024-01-11T01:05:25.639" v="551"/>
          <ac:spMkLst>
            <pc:docMk/>
            <pc:sldMk cId="0" sldId="269"/>
            <ac:spMk id="5" creationId="{E7FD8706-682B-B21A-D054-DFDF1D193E46}"/>
          </ac:spMkLst>
        </pc:spChg>
        <pc:spChg chg="mod">
          <ac:chgData name="SAMPATH M.K.S.T." userId="46ad5b69-1cdc-43c3-9b17-9f6ef77d93b8" providerId="ADAL" clId="{53C958D9-5B1B-49AA-979A-0119219218D2}" dt="2024-01-10T20:36:15.865" v="506" actId="20577"/>
          <ac:spMkLst>
            <pc:docMk/>
            <pc:sldMk cId="0" sldId="269"/>
            <ac:spMk id="8" creationId="{B454A687-64E0-A0A8-CE8A-EFA12B939D0D}"/>
          </ac:spMkLst>
        </pc:spChg>
        <pc:spChg chg="mod">
          <ac:chgData name="SAMPATH M.K.S.T." userId="46ad5b69-1cdc-43c3-9b17-9f6ef77d93b8" providerId="ADAL" clId="{53C958D9-5B1B-49AA-979A-0119219218D2}" dt="2024-01-10T20:20:59.315" v="232" actId="5793"/>
          <ac:spMkLst>
            <pc:docMk/>
            <pc:sldMk cId="0" sldId="269"/>
            <ac:spMk id="1330" creationId="{00000000-0000-0000-0000-000000000000}"/>
          </ac:spMkLst>
        </pc:spChg>
        <pc:spChg chg="mod">
          <ac:chgData name="SAMPATH M.K.S.T." userId="46ad5b69-1cdc-43c3-9b17-9f6ef77d93b8" providerId="ADAL" clId="{53C958D9-5B1B-49AA-979A-0119219218D2}" dt="2024-01-11T01:04:46.734" v="544" actId="1076"/>
          <ac:spMkLst>
            <pc:docMk/>
            <pc:sldMk cId="0" sldId="269"/>
            <ac:spMk id="1331" creationId="{00000000-0000-0000-0000-000000000000}"/>
          </ac:spMkLst>
        </pc:spChg>
        <pc:spChg chg="mod">
          <ac:chgData name="SAMPATH M.K.S.T." userId="46ad5b69-1cdc-43c3-9b17-9f6ef77d93b8" providerId="ADAL" clId="{53C958D9-5B1B-49AA-979A-0119219218D2}" dt="2024-01-10T20:17:48.368" v="219" actId="20577"/>
          <ac:spMkLst>
            <pc:docMk/>
            <pc:sldMk cId="0" sldId="269"/>
            <ac:spMk id="1332" creationId="{00000000-0000-0000-0000-000000000000}"/>
          </ac:spMkLst>
        </pc:spChg>
        <pc:spChg chg="mod">
          <ac:chgData name="SAMPATH M.K.S.T." userId="46ad5b69-1cdc-43c3-9b17-9f6ef77d93b8" providerId="ADAL" clId="{53C958D9-5B1B-49AA-979A-0119219218D2}" dt="2024-01-10T20:36:31.519" v="507" actId="121"/>
          <ac:spMkLst>
            <pc:docMk/>
            <pc:sldMk cId="0" sldId="269"/>
            <ac:spMk id="1341" creationId="{00000000-0000-0000-0000-000000000000}"/>
          </ac:spMkLst>
        </pc:spChg>
        <pc:spChg chg="mod">
          <ac:chgData name="SAMPATH M.K.S.T." userId="46ad5b69-1cdc-43c3-9b17-9f6ef77d93b8" providerId="ADAL" clId="{53C958D9-5B1B-49AA-979A-0119219218D2}" dt="2024-01-10T20:35:49.022" v="490"/>
          <ac:spMkLst>
            <pc:docMk/>
            <pc:sldMk cId="0" sldId="269"/>
            <ac:spMk id="1342" creationId="{00000000-0000-0000-0000-000000000000}"/>
          </ac:spMkLst>
        </pc:spChg>
        <pc:spChg chg="mod">
          <ac:chgData name="SAMPATH M.K.S.T." userId="46ad5b69-1cdc-43c3-9b17-9f6ef77d93b8" providerId="ADAL" clId="{53C958D9-5B1B-49AA-979A-0119219218D2}" dt="2024-01-11T01:05:58.845" v="556" actId="14100"/>
          <ac:spMkLst>
            <pc:docMk/>
            <pc:sldMk cId="0" sldId="269"/>
            <ac:spMk id="1343" creationId="{00000000-0000-0000-0000-000000000000}"/>
          </ac:spMkLst>
        </pc:spChg>
      </pc:sldChg>
    </pc:docChg>
  </pc:docChgLst>
  <pc:docChgLst>
    <pc:chgData name="WIJEPALA H.G.C.D." userId="0dcdc401-5048-40d6-af8b-af6fe9544c77" providerId="ADAL" clId="{B58D813E-2BDD-45AF-B8CF-3882C272DF4A}"/>
    <pc:docChg chg="undo custSel addSld modSld">
      <pc:chgData name="WIJEPALA H.G.C.D." userId="0dcdc401-5048-40d6-af8b-af6fe9544c77" providerId="ADAL" clId="{B58D813E-2BDD-45AF-B8CF-3882C272DF4A}" dt="2024-01-11T02:09:26.835" v="9"/>
      <pc:docMkLst>
        <pc:docMk/>
      </pc:docMkLst>
      <pc:sldChg chg="new">
        <pc:chgData name="WIJEPALA H.G.C.D." userId="0dcdc401-5048-40d6-af8b-af6fe9544c77" providerId="ADAL" clId="{B58D813E-2BDD-45AF-B8CF-3882C272DF4A}" dt="2024-01-10T08:49:07.382" v="0" actId="680"/>
        <pc:sldMkLst>
          <pc:docMk/>
          <pc:sldMk cId="1475763383" sldId="256"/>
        </pc:sldMkLst>
      </pc:sldChg>
      <pc:sldChg chg="addSp delSp modSp mod">
        <pc:chgData name="WIJEPALA H.G.C.D." userId="0dcdc401-5048-40d6-af8b-af6fe9544c77" providerId="ADAL" clId="{B58D813E-2BDD-45AF-B8CF-3882C272DF4A}" dt="2024-01-11T02:09:26.835" v="9"/>
        <pc:sldMkLst>
          <pc:docMk/>
          <pc:sldMk cId="2318415390" sldId="257"/>
        </pc:sldMkLst>
        <pc:spChg chg="add del mod">
          <ac:chgData name="WIJEPALA H.G.C.D." userId="0dcdc401-5048-40d6-af8b-af6fe9544c77" providerId="ADAL" clId="{B58D813E-2BDD-45AF-B8CF-3882C272DF4A}" dt="2024-01-11T02:09:23.067" v="8" actId="21"/>
          <ac:spMkLst>
            <pc:docMk/>
            <pc:sldMk cId="2318415390" sldId="257"/>
            <ac:spMk id="3" creationId="{AF7CE43A-A930-8792-62AD-78D1305472A0}"/>
          </ac:spMkLst>
        </pc:spChg>
        <pc:spChg chg="add mod">
          <ac:chgData name="WIJEPALA H.G.C.D." userId="0dcdc401-5048-40d6-af8b-af6fe9544c77" providerId="ADAL" clId="{B58D813E-2BDD-45AF-B8CF-3882C272DF4A}" dt="2024-01-11T02:09:26.835" v="9"/>
          <ac:spMkLst>
            <pc:docMk/>
            <pc:sldMk cId="2318415390" sldId="257"/>
            <ac:spMk id="4" creationId="{AF7CE43A-A930-8792-62AD-78D1305472A0}"/>
          </ac:spMkLst>
        </pc:spChg>
      </pc:sldChg>
      <pc:sldChg chg="modSp mod">
        <pc:chgData name="WIJEPALA H.G.C.D." userId="0dcdc401-5048-40d6-af8b-af6fe9544c77" providerId="ADAL" clId="{B58D813E-2BDD-45AF-B8CF-3882C272DF4A}" dt="2024-01-10T09:23:40.021" v="2" actId="2711"/>
        <pc:sldMkLst>
          <pc:docMk/>
          <pc:sldMk cId="172325813" sldId="258"/>
        </pc:sldMkLst>
        <pc:spChg chg="mod">
          <ac:chgData name="WIJEPALA H.G.C.D." userId="0dcdc401-5048-40d6-af8b-af6fe9544c77" providerId="ADAL" clId="{B58D813E-2BDD-45AF-B8CF-3882C272DF4A}" dt="2024-01-10T09:23:40.021" v="2" actId="2711"/>
          <ac:spMkLst>
            <pc:docMk/>
            <pc:sldMk cId="172325813" sldId="258"/>
            <ac:spMk id="2" creationId="{37BD5B9A-5A3A-6DAF-1D35-4D65F15163C3}"/>
          </ac:spMkLst>
        </pc:spChg>
      </pc:sldChg>
    </pc:docChg>
  </pc:docChgLst>
  <pc:docChgLst>
    <pc:chgData name="Guest User" userId="S::urn:spo:anon#bf135ea646ddd45d576f7f3b76b444ec7d61ac92e2be8c8048cbf65e22d51394::" providerId="AD" clId="Web-{2128272A-5220-7573-586C-7E5315A81812}"/>
    <pc:docChg chg="modSld">
      <pc:chgData name="Guest User" userId="S::urn:spo:anon#bf135ea646ddd45d576f7f3b76b444ec7d61ac92e2be8c8048cbf65e22d51394::" providerId="AD" clId="Web-{2128272A-5220-7573-586C-7E5315A81812}" dt="2024-01-29T05:58:17.233" v="8"/>
      <pc:docMkLst>
        <pc:docMk/>
      </pc:docMkLst>
      <pc:sldChg chg="modSp">
        <pc:chgData name="Guest User" userId="S::urn:spo:anon#bf135ea646ddd45d576f7f3b76b444ec7d61ac92e2be8c8048cbf65e22d51394::" providerId="AD" clId="Web-{2128272A-5220-7573-586C-7E5315A81812}" dt="2024-01-29T05:42:30.884" v="6" actId="1076"/>
        <pc:sldMkLst>
          <pc:docMk/>
          <pc:sldMk cId="172325813" sldId="258"/>
        </pc:sldMkLst>
        <pc:spChg chg="mod">
          <ac:chgData name="Guest User" userId="S::urn:spo:anon#bf135ea646ddd45d576f7f3b76b444ec7d61ac92e2be8c8048cbf65e22d51394::" providerId="AD" clId="Web-{2128272A-5220-7573-586C-7E5315A81812}" dt="2024-01-29T05:42:30.884" v="6" actId="1076"/>
          <ac:spMkLst>
            <pc:docMk/>
            <pc:sldMk cId="172325813" sldId="258"/>
            <ac:spMk id="2" creationId="{37BD5B9A-5A3A-6DAF-1D35-4D65F15163C3}"/>
          </ac:spMkLst>
        </pc:spChg>
      </pc:sldChg>
      <pc:sldChg chg="modSp">
        <pc:chgData name="Guest User" userId="S::urn:spo:anon#bf135ea646ddd45d576f7f3b76b444ec7d61ac92e2be8c8048cbf65e22d51394::" providerId="AD" clId="Web-{2128272A-5220-7573-586C-7E5315A81812}" dt="2024-01-29T05:40:12.787" v="5" actId="20577"/>
        <pc:sldMkLst>
          <pc:docMk/>
          <pc:sldMk cId="3402529192" sldId="261"/>
        </pc:sldMkLst>
        <pc:spChg chg="mod">
          <ac:chgData name="Guest User" userId="S::urn:spo:anon#bf135ea646ddd45d576f7f3b76b444ec7d61ac92e2be8c8048cbf65e22d51394::" providerId="AD" clId="Web-{2128272A-5220-7573-586C-7E5315A81812}" dt="2024-01-29T05:40:12.787" v="5" actId="20577"/>
          <ac:spMkLst>
            <pc:docMk/>
            <pc:sldMk cId="3402529192" sldId="261"/>
            <ac:spMk id="2" creationId="{37BD5B9A-5A3A-6DAF-1D35-4D65F15163C3}"/>
          </ac:spMkLst>
        </pc:spChg>
      </pc:sldChg>
      <pc:sldChg chg="addSp modSp">
        <pc:chgData name="Guest User" userId="S::urn:spo:anon#bf135ea646ddd45d576f7f3b76b444ec7d61ac92e2be8c8048cbf65e22d51394::" providerId="AD" clId="Web-{2128272A-5220-7573-586C-7E5315A81812}" dt="2024-01-29T05:58:17.233" v="8"/>
        <pc:sldMkLst>
          <pc:docMk/>
          <pc:sldMk cId="1385904150" sldId="265"/>
        </pc:sldMkLst>
        <pc:grpChg chg="add">
          <ac:chgData name="Guest User" userId="S::urn:spo:anon#bf135ea646ddd45d576f7f3b76b444ec7d61ac92e2be8c8048cbf65e22d51394::" providerId="AD" clId="Web-{2128272A-5220-7573-586C-7E5315A81812}" dt="2024-01-29T05:58:17.233" v="8"/>
          <ac:grpSpMkLst>
            <pc:docMk/>
            <pc:sldMk cId="1385904150" sldId="265"/>
            <ac:grpSpMk id="2" creationId="{50127286-4C02-DCBA-3F90-ECFC1F29A4AB}"/>
          </ac:grpSpMkLst>
        </pc:grpChg>
        <pc:picChg chg="mod">
          <ac:chgData name="Guest User" userId="S::urn:spo:anon#bf135ea646ddd45d576f7f3b76b444ec7d61ac92e2be8c8048cbf65e22d51394::" providerId="AD" clId="Web-{2128272A-5220-7573-586C-7E5315A81812}" dt="2024-01-29T05:58:04.374" v="7" actId="1076"/>
          <ac:picMkLst>
            <pc:docMk/>
            <pc:sldMk cId="1385904150" sldId="265"/>
            <ac:picMk id="32" creationId="{E7EFFC22-EDF2-8F20-DE47-B76DE06BB2E2}"/>
          </ac:picMkLst>
        </pc:picChg>
      </pc:sldChg>
    </pc:docChg>
  </pc:docChgLst>
  <pc:docChgLst>
    <pc:chgData name="LAKSHAN G.N.U." userId="S::ict20878@fot.sjp.ac.lk::636c2dc2-045b-4455-ac9b-d6d7c7ab0fd8" providerId="AD" clId="Web-{075F5D75-5B43-42EF-AD71-F2262F0BD64D}"/>
    <pc:docChg chg="addSld delSld">
      <pc:chgData name="LAKSHAN G.N.U." userId="S::ict20878@fot.sjp.ac.lk::636c2dc2-045b-4455-ac9b-d6d7c7ab0fd8" providerId="AD" clId="Web-{075F5D75-5B43-42EF-AD71-F2262F0BD64D}" dt="2024-01-10T17:05:46.568" v="2"/>
      <pc:docMkLst>
        <pc:docMk/>
      </pc:docMkLst>
      <pc:sldChg chg="add del">
        <pc:chgData name="LAKSHAN G.N.U." userId="S::ict20878@fot.sjp.ac.lk::636c2dc2-045b-4455-ac9b-d6d7c7ab0fd8" providerId="AD" clId="Web-{075F5D75-5B43-42EF-AD71-F2262F0BD64D}" dt="2024-01-10T17:05:40.896" v="1"/>
        <pc:sldMkLst>
          <pc:docMk/>
          <pc:sldMk cId="3402529192" sldId="261"/>
        </pc:sldMkLst>
      </pc:sldChg>
      <pc:sldChg chg="add replId">
        <pc:chgData name="LAKSHAN G.N.U." userId="S::ict20878@fot.sjp.ac.lk::636c2dc2-045b-4455-ac9b-d6d7c7ab0fd8" providerId="AD" clId="Web-{075F5D75-5B43-42EF-AD71-F2262F0BD64D}" dt="2024-01-10T17:05:46.568" v="2"/>
        <pc:sldMkLst>
          <pc:docMk/>
          <pc:sldMk cId="2778936802"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EDD88-AE66-46F0-BC81-26CD0216BF02}"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212A5-8352-411E-8ABD-B55E3DE692B9}" type="slidenum">
              <a:rPr lang="en-US" smtClean="0"/>
              <a:t>‹#›</a:t>
            </a:fld>
            <a:endParaRPr lang="en-US"/>
          </a:p>
        </p:txBody>
      </p:sp>
    </p:spTree>
    <p:extLst>
      <p:ext uri="{BB962C8B-B14F-4D97-AF65-F5344CB8AC3E}">
        <p14:creationId xmlns:p14="http://schemas.microsoft.com/office/powerpoint/2010/main" val="3358705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424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166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C212A5-8352-411E-8ABD-B55E3DE692B9}" type="slidenum">
              <a:rPr lang="en-US" smtClean="0"/>
              <a:t>11</a:t>
            </a:fld>
            <a:endParaRPr lang="en-US"/>
          </a:p>
        </p:txBody>
      </p:sp>
    </p:spTree>
    <p:extLst>
      <p:ext uri="{BB962C8B-B14F-4D97-AF65-F5344CB8AC3E}">
        <p14:creationId xmlns:p14="http://schemas.microsoft.com/office/powerpoint/2010/main" val="293739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A1A5-9B49-B40B-7E52-079F193217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FB8932-35D7-C1B4-8762-732408F245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E39C2E-BB18-0BFD-7357-2F601DAF1211}"/>
              </a:ext>
            </a:extLst>
          </p:cNvPr>
          <p:cNvSpPr>
            <a:spLocks noGrp="1"/>
          </p:cNvSpPr>
          <p:nvPr>
            <p:ph type="dt" sz="half" idx="10"/>
          </p:nvPr>
        </p:nvSpPr>
        <p:spPr/>
        <p:txBody>
          <a:bodyPr/>
          <a:lstStyle/>
          <a:p>
            <a:fld id="{214D2870-029B-4930-819D-3C963610F381}" type="datetimeFigureOut">
              <a:rPr lang="en-US" smtClean="0"/>
              <a:t>1/28/2024</a:t>
            </a:fld>
            <a:endParaRPr lang="en-US"/>
          </a:p>
        </p:txBody>
      </p:sp>
      <p:sp>
        <p:nvSpPr>
          <p:cNvPr id="5" name="Footer Placeholder 4">
            <a:extLst>
              <a:ext uri="{FF2B5EF4-FFF2-40B4-BE49-F238E27FC236}">
                <a16:creationId xmlns:a16="http://schemas.microsoft.com/office/drawing/2014/main" id="{D2CDF437-15C4-12B9-9C20-9D912080C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21D25-7DD5-E046-7813-B965B80E0F50}"/>
              </a:ext>
            </a:extLst>
          </p:cNvPr>
          <p:cNvSpPr>
            <a:spLocks noGrp="1"/>
          </p:cNvSpPr>
          <p:nvPr>
            <p:ph type="sldNum" sz="quarter" idx="12"/>
          </p:nvPr>
        </p:nvSpPr>
        <p:spPr/>
        <p:txBody>
          <a:bodyPr/>
          <a:lstStyle/>
          <a:p>
            <a:fld id="{AA8B4E33-18FC-4DCD-A680-FC55310EB59A}" type="slidenum">
              <a:rPr lang="en-US" smtClean="0"/>
              <a:t>‹#›</a:t>
            </a:fld>
            <a:endParaRPr lang="en-US"/>
          </a:p>
        </p:txBody>
      </p:sp>
    </p:spTree>
    <p:extLst>
      <p:ext uri="{BB962C8B-B14F-4D97-AF65-F5344CB8AC3E}">
        <p14:creationId xmlns:p14="http://schemas.microsoft.com/office/powerpoint/2010/main" val="363713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CBDA-3AA5-FDD4-35C2-677CB1F929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4978A5-9D82-3CA6-37B8-32B74D1D3D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ACCEA-2111-23E2-70E3-9DC319A30E5B}"/>
              </a:ext>
            </a:extLst>
          </p:cNvPr>
          <p:cNvSpPr>
            <a:spLocks noGrp="1"/>
          </p:cNvSpPr>
          <p:nvPr>
            <p:ph type="dt" sz="half" idx="10"/>
          </p:nvPr>
        </p:nvSpPr>
        <p:spPr/>
        <p:txBody>
          <a:bodyPr/>
          <a:lstStyle/>
          <a:p>
            <a:fld id="{214D2870-029B-4930-819D-3C963610F381}" type="datetimeFigureOut">
              <a:rPr lang="en-US" smtClean="0"/>
              <a:t>1/28/2024</a:t>
            </a:fld>
            <a:endParaRPr lang="en-US"/>
          </a:p>
        </p:txBody>
      </p:sp>
      <p:sp>
        <p:nvSpPr>
          <p:cNvPr id="5" name="Footer Placeholder 4">
            <a:extLst>
              <a:ext uri="{FF2B5EF4-FFF2-40B4-BE49-F238E27FC236}">
                <a16:creationId xmlns:a16="http://schemas.microsoft.com/office/drawing/2014/main" id="{71E401D6-630F-AA97-1B3A-CD3B098F7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4B59C-227F-BD35-0493-D8530A7E3B56}"/>
              </a:ext>
            </a:extLst>
          </p:cNvPr>
          <p:cNvSpPr>
            <a:spLocks noGrp="1"/>
          </p:cNvSpPr>
          <p:nvPr>
            <p:ph type="sldNum" sz="quarter" idx="12"/>
          </p:nvPr>
        </p:nvSpPr>
        <p:spPr/>
        <p:txBody>
          <a:bodyPr/>
          <a:lstStyle/>
          <a:p>
            <a:fld id="{AA8B4E33-18FC-4DCD-A680-FC55310EB59A}" type="slidenum">
              <a:rPr lang="en-US" smtClean="0"/>
              <a:t>‹#›</a:t>
            </a:fld>
            <a:endParaRPr lang="en-US"/>
          </a:p>
        </p:txBody>
      </p:sp>
    </p:spTree>
    <p:extLst>
      <p:ext uri="{BB962C8B-B14F-4D97-AF65-F5344CB8AC3E}">
        <p14:creationId xmlns:p14="http://schemas.microsoft.com/office/powerpoint/2010/main" val="376725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5753E4-FFE9-1DC7-CD39-5032207196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1E9FD9-293C-425B-E11A-603BD3228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504786-4E47-DBA0-8739-9DC69A61D28C}"/>
              </a:ext>
            </a:extLst>
          </p:cNvPr>
          <p:cNvSpPr>
            <a:spLocks noGrp="1"/>
          </p:cNvSpPr>
          <p:nvPr>
            <p:ph type="dt" sz="half" idx="10"/>
          </p:nvPr>
        </p:nvSpPr>
        <p:spPr/>
        <p:txBody>
          <a:bodyPr/>
          <a:lstStyle/>
          <a:p>
            <a:fld id="{214D2870-029B-4930-819D-3C963610F381}" type="datetimeFigureOut">
              <a:rPr lang="en-US" smtClean="0"/>
              <a:t>1/28/2024</a:t>
            </a:fld>
            <a:endParaRPr lang="en-US"/>
          </a:p>
        </p:txBody>
      </p:sp>
      <p:sp>
        <p:nvSpPr>
          <p:cNvPr id="5" name="Footer Placeholder 4">
            <a:extLst>
              <a:ext uri="{FF2B5EF4-FFF2-40B4-BE49-F238E27FC236}">
                <a16:creationId xmlns:a16="http://schemas.microsoft.com/office/drawing/2014/main" id="{21CF4C11-1F44-58B2-0920-66FB367EF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6D0FF-D595-500E-AD21-EB3FAE0FB7EC}"/>
              </a:ext>
            </a:extLst>
          </p:cNvPr>
          <p:cNvSpPr>
            <a:spLocks noGrp="1"/>
          </p:cNvSpPr>
          <p:nvPr>
            <p:ph type="sldNum" sz="quarter" idx="12"/>
          </p:nvPr>
        </p:nvSpPr>
        <p:spPr/>
        <p:txBody>
          <a:bodyPr/>
          <a:lstStyle/>
          <a:p>
            <a:fld id="{AA8B4E33-18FC-4DCD-A680-FC55310EB59A}" type="slidenum">
              <a:rPr lang="en-US" smtClean="0"/>
              <a:t>‹#›</a:t>
            </a:fld>
            <a:endParaRPr lang="en-US"/>
          </a:p>
        </p:txBody>
      </p:sp>
    </p:spTree>
    <p:extLst>
      <p:ext uri="{BB962C8B-B14F-4D97-AF65-F5344CB8AC3E}">
        <p14:creationId xmlns:p14="http://schemas.microsoft.com/office/powerpoint/2010/main" val="2559434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0"/>
        <p:cNvGrpSpPr/>
        <p:nvPr/>
      </p:nvGrpSpPr>
      <p:grpSpPr>
        <a:xfrm>
          <a:off x="0" y="0"/>
          <a:ext cx="0" cy="0"/>
          <a:chOff x="0" y="0"/>
          <a:chExt cx="0" cy="0"/>
        </a:xfrm>
      </p:grpSpPr>
      <p:sp>
        <p:nvSpPr>
          <p:cNvPr id="83" name="Google Shape;83;p11"/>
          <p:cNvSpPr txBox="1">
            <a:spLocks noGrp="1"/>
          </p:cNvSpPr>
          <p:nvPr>
            <p:ph type="title" hasCustomPrompt="1"/>
          </p:nvPr>
        </p:nvSpPr>
        <p:spPr>
          <a:xfrm>
            <a:off x="1475533" y="1869400"/>
            <a:ext cx="8768000" cy="1645600"/>
          </a:xfrm>
          <a:prstGeom prst="rect">
            <a:avLst/>
          </a:prstGeom>
          <a:solidFill>
            <a:schemeClr val="lt2"/>
          </a:solidFill>
        </p:spPr>
        <p:txBody>
          <a:bodyPr spcFirstLastPara="1" wrap="square" lIns="91425" tIns="91425" rIns="91425" bIns="91425" anchor="ctr" anchorCtr="0">
            <a:noAutofit/>
          </a:bodyPr>
          <a:lstStyle>
            <a:lvl1pPr lvl="0" algn="l">
              <a:spcBef>
                <a:spcPts val="0"/>
              </a:spcBef>
              <a:spcAft>
                <a:spcPts val="0"/>
              </a:spcAft>
              <a:buSzPts val="9600"/>
              <a:buNone/>
              <a:defRPr sz="8000">
                <a:solidFill>
                  <a:schemeClr val="accent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84" name="Google Shape;84;p11"/>
          <p:cNvSpPr txBox="1">
            <a:spLocks noGrp="1"/>
          </p:cNvSpPr>
          <p:nvPr>
            <p:ph type="subTitle" idx="1"/>
          </p:nvPr>
        </p:nvSpPr>
        <p:spPr>
          <a:xfrm>
            <a:off x="1475533" y="3515000"/>
            <a:ext cx="8768000" cy="6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2308391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220272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9351-55D9-7DE9-52D4-D8AF5B71D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39BAF1-0A64-108B-912A-B24FCA36BF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6149B5-3A68-0E1B-FDD8-1F2975E60FF0}"/>
              </a:ext>
            </a:extLst>
          </p:cNvPr>
          <p:cNvSpPr>
            <a:spLocks noGrp="1"/>
          </p:cNvSpPr>
          <p:nvPr>
            <p:ph type="dt" sz="half" idx="10"/>
          </p:nvPr>
        </p:nvSpPr>
        <p:spPr/>
        <p:txBody>
          <a:bodyPr/>
          <a:lstStyle/>
          <a:p>
            <a:fld id="{214D2870-029B-4930-819D-3C963610F381}" type="datetimeFigureOut">
              <a:rPr lang="en-US" smtClean="0"/>
              <a:t>1/28/2024</a:t>
            </a:fld>
            <a:endParaRPr lang="en-US"/>
          </a:p>
        </p:txBody>
      </p:sp>
      <p:sp>
        <p:nvSpPr>
          <p:cNvPr id="5" name="Footer Placeholder 4">
            <a:extLst>
              <a:ext uri="{FF2B5EF4-FFF2-40B4-BE49-F238E27FC236}">
                <a16:creationId xmlns:a16="http://schemas.microsoft.com/office/drawing/2014/main" id="{ECA8C815-3454-5B7B-2B44-55FD357D8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57FFD-DF82-9067-0CC4-4C8170693120}"/>
              </a:ext>
            </a:extLst>
          </p:cNvPr>
          <p:cNvSpPr>
            <a:spLocks noGrp="1"/>
          </p:cNvSpPr>
          <p:nvPr>
            <p:ph type="sldNum" sz="quarter" idx="12"/>
          </p:nvPr>
        </p:nvSpPr>
        <p:spPr/>
        <p:txBody>
          <a:bodyPr/>
          <a:lstStyle/>
          <a:p>
            <a:fld id="{AA8B4E33-18FC-4DCD-A680-FC55310EB59A}" type="slidenum">
              <a:rPr lang="en-US" smtClean="0"/>
              <a:t>‹#›</a:t>
            </a:fld>
            <a:endParaRPr lang="en-US"/>
          </a:p>
        </p:txBody>
      </p:sp>
    </p:spTree>
    <p:extLst>
      <p:ext uri="{BB962C8B-B14F-4D97-AF65-F5344CB8AC3E}">
        <p14:creationId xmlns:p14="http://schemas.microsoft.com/office/powerpoint/2010/main" val="3131644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7503A-44F6-2CDB-A53E-89488F7068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8BD18C-FD41-502A-11D9-6D9237D940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F08039-6629-1124-1973-B129EB91A730}"/>
              </a:ext>
            </a:extLst>
          </p:cNvPr>
          <p:cNvSpPr>
            <a:spLocks noGrp="1"/>
          </p:cNvSpPr>
          <p:nvPr>
            <p:ph type="dt" sz="half" idx="10"/>
          </p:nvPr>
        </p:nvSpPr>
        <p:spPr/>
        <p:txBody>
          <a:bodyPr/>
          <a:lstStyle/>
          <a:p>
            <a:fld id="{214D2870-029B-4930-819D-3C963610F381}" type="datetimeFigureOut">
              <a:rPr lang="en-US" smtClean="0"/>
              <a:t>1/28/2024</a:t>
            </a:fld>
            <a:endParaRPr lang="en-US"/>
          </a:p>
        </p:txBody>
      </p:sp>
      <p:sp>
        <p:nvSpPr>
          <p:cNvPr id="5" name="Footer Placeholder 4">
            <a:extLst>
              <a:ext uri="{FF2B5EF4-FFF2-40B4-BE49-F238E27FC236}">
                <a16:creationId xmlns:a16="http://schemas.microsoft.com/office/drawing/2014/main" id="{60BD71A1-19AA-3050-F099-F63263482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2E2E4-EEFB-095B-F694-BE55F69F328B}"/>
              </a:ext>
            </a:extLst>
          </p:cNvPr>
          <p:cNvSpPr>
            <a:spLocks noGrp="1"/>
          </p:cNvSpPr>
          <p:nvPr>
            <p:ph type="sldNum" sz="quarter" idx="12"/>
          </p:nvPr>
        </p:nvSpPr>
        <p:spPr/>
        <p:txBody>
          <a:bodyPr/>
          <a:lstStyle/>
          <a:p>
            <a:fld id="{AA8B4E33-18FC-4DCD-A680-FC55310EB59A}" type="slidenum">
              <a:rPr lang="en-US" smtClean="0"/>
              <a:t>‹#›</a:t>
            </a:fld>
            <a:endParaRPr lang="en-US"/>
          </a:p>
        </p:txBody>
      </p:sp>
    </p:spTree>
    <p:extLst>
      <p:ext uri="{BB962C8B-B14F-4D97-AF65-F5344CB8AC3E}">
        <p14:creationId xmlns:p14="http://schemas.microsoft.com/office/powerpoint/2010/main" val="2422318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E566-1C3B-238B-1B8E-D8CC63B2DE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393B45-C9C7-B721-4B1D-2DA0AD8C3D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7F0957-E75C-FBDA-4FC3-45AA5DA6F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B0BF9-4B05-BB91-3AA5-C48FA80798F7}"/>
              </a:ext>
            </a:extLst>
          </p:cNvPr>
          <p:cNvSpPr>
            <a:spLocks noGrp="1"/>
          </p:cNvSpPr>
          <p:nvPr>
            <p:ph type="dt" sz="half" idx="10"/>
          </p:nvPr>
        </p:nvSpPr>
        <p:spPr/>
        <p:txBody>
          <a:bodyPr/>
          <a:lstStyle/>
          <a:p>
            <a:fld id="{214D2870-029B-4930-819D-3C963610F381}" type="datetimeFigureOut">
              <a:rPr lang="en-US" smtClean="0"/>
              <a:t>1/28/2024</a:t>
            </a:fld>
            <a:endParaRPr lang="en-US"/>
          </a:p>
        </p:txBody>
      </p:sp>
      <p:sp>
        <p:nvSpPr>
          <p:cNvPr id="6" name="Footer Placeholder 5">
            <a:extLst>
              <a:ext uri="{FF2B5EF4-FFF2-40B4-BE49-F238E27FC236}">
                <a16:creationId xmlns:a16="http://schemas.microsoft.com/office/drawing/2014/main" id="{9E6FFF05-FA73-5E9D-B625-70A298D1F8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620AE-8385-DB60-F9A3-431C642974A6}"/>
              </a:ext>
            </a:extLst>
          </p:cNvPr>
          <p:cNvSpPr>
            <a:spLocks noGrp="1"/>
          </p:cNvSpPr>
          <p:nvPr>
            <p:ph type="sldNum" sz="quarter" idx="12"/>
          </p:nvPr>
        </p:nvSpPr>
        <p:spPr/>
        <p:txBody>
          <a:bodyPr/>
          <a:lstStyle/>
          <a:p>
            <a:fld id="{AA8B4E33-18FC-4DCD-A680-FC55310EB59A}" type="slidenum">
              <a:rPr lang="en-US" smtClean="0"/>
              <a:t>‹#›</a:t>
            </a:fld>
            <a:endParaRPr lang="en-US"/>
          </a:p>
        </p:txBody>
      </p:sp>
    </p:spTree>
    <p:extLst>
      <p:ext uri="{BB962C8B-B14F-4D97-AF65-F5344CB8AC3E}">
        <p14:creationId xmlns:p14="http://schemas.microsoft.com/office/powerpoint/2010/main" val="108664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4D83-00F9-48C8-A514-52EE373F5C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390DF4-402D-5074-798F-7EAAAF30DE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7CECD4-1CB3-D940-FCE7-35ED5733D7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F32DD9-FCF7-0EB8-4FB4-C7B75E7B3E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6F23F3-ED7D-56CE-DBAE-185A7C95CA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01084E-37DB-9AC4-D345-500B00569712}"/>
              </a:ext>
            </a:extLst>
          </p:cNvPr>
          <p:cNvSpPr>
            <a:spLocks noGrp="1"/>
          </p:cNvSpPr>
          <p:nvPr>
            <p:ph type="dt" sz="half" idx="10"/>
          </p:nvPr>
        </p:nvSpPr>
        <p:spPr/>
        <p:txBody>
          <a:bodyPr/>
          <a:lstStyle/>
          <a:p>
            <a:fld id="{214D2870-029B-4930-819D-3C963610F381}" type="datetimeFigureOut">
              <a:rPr lang="en-US" smtClean="0"/>
              <a:t>1/28/2024</a:t>
            </a:fld>
            <a:endParaRPr lang="en-US"/>
          </a:p>
        </p:txBody>
      </p:sp>
      <p:sp>
        <p:nvSpPr>
          <p:cNvPr id="8" name="Footer Placeholder 7">
            <a:extLst>
              <a:ext uri="{FF2B5EF4-FFF2-40B4-BE49-F238E27FC236}">
                <a16:creationId xmlns:a16="http://schemas.microsoft.com/office/drawing/2014/main" id="{5065A45F-A792-C70B-7EFC-CA0CD548A7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D58F0E-A0A7-5BFF-56BA-BCE62D6FB2D3}"/>
              </a:ext>
            </a:extLst>
          </p:cNvPr>
          <p:cNvSpPr>
            <a:spLocks noGrp="1"/>
          </p:cNvSpPr>
          <p:nvPr>
            <p:ph type="sldNum" sz="quarter" idx="12"/>
          </p:nvPr>
        </p:nvSpPr>
        <p:spPr/>
        <p:txBody>
          <a:bodyPr/>
          <a:lstStyle/>
          <a:p>
            <a:fld id="{AA8B4E33-18FC-4DCD-A680-FC55310EB59A}" type="slidenum">
              <a:rPr lang="en-US" smtClean="0"/>
              <a:t>‹#›</a:t>
            </a:fld>
            <a:endParaRPr lang="en-US"/>
          </a:p>
        </p:txBody>
      </p:sp>
    </p:spTree>
    <p:extLst>
      <p:ext uri="{BB962C8B-B14F-4D97-AF65-F5344CB8AC3E}">
        <p14:creationId xmlns:p14="http://schemas.microsoft.com/office/powerpoint/2010/main" val="2144075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A6980-D7D4-2B10-FBD3-E900B75F04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64A8C5-6E90-06DA-08FD-0FBB259483FC}"/>
              </a:ext>
            </a:extLst>
          </p:cNvPr>
          <p:cNvSpPr>
            <a:spLocks noGrp="1"/>
          </p:cNvSpPr>
          <p:nvPr>
            <p:ph type="dt" sz="half" idx="10"/>
          </p:nvPr>
        </p:nvSpPr>
        <p:spPr/>
        <p:txBody>
          <a:bodyPr/>
          <a:lstStyle/>
          <a:p>
            <a:fld id="{214D2870-029B-4930-819D-3C963610F381}" type="datetimeFigureOut">
              <a:rPr lang="en-US" smtClean="0"/>
              <a:t>1/28/2024</a:t>
            </a:fld>
            <a:endParaRPr lang="en-US"/>
          </a:p>
        </p:txBody>
      </p:sp>
      <p:sp>
        <p:nvSpPr>
          <p:cNvPr id="4" name="Footer Placeholder 3">
            <a:extLst>
              <a:ext uri="{FF2B5EF4-FFF2-40B4-BE49-F238E27FC236}">
                <a16:creationId xmlns:a16="http://schemas.microsoft.com/office/drawing/2014/main" id="{7A5F0A8C-F739-C09A-4D49-4D88A04658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278F9B-F6B6-2C6F-4AFE-3FFDCBAD1D41}"/>
              </a:ext>
            </a:extLst>
          </p:cNvPr>
          <p:cNvSpPr>
            <a:spLocks noGrp="1"/>
          </p:cNvSpPr>
          <p:nvPr>
            <p:ph type="sldNum" sz="quarter" idx="12"/>
          </p:nvPr>
        </p:nvSpPr>
        <p:spPr/>
        <p:txBody>
          <a:bodyPr/>
          <a:lstStyle/>
          <a:p>
            <a:fld id="{AA8B4E33-18FC-4DCD-A680-FC55310EB59A}" type="slidenum">
              <a:rPr lang="en-US" smtClean="0"/>
              <a:t>‹#›</a:t>
            </a:fld>
            <a:endParaRPr lang="en-US"/>
          </a:p>
        </p:txBody>
      </p:sp>
    </p:spTree>
    <p:extLst>
      <p:ext uri="{BB962C8B-B14F-4D97-AF65-F5344CB8AC3E}">
        <p14:creationId xmlns:p14="http://schemas.microsoft.com/office/powerpoint/2010/main" val="4046421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59F11E-2880-AA5F-872C-6B2C8C163455}"/>
              </a:ext>
            </a:extLst>
          </p:cNvPr>
          <p:cNvSpPr>
            <a:spLocks noGrp="1"/>
          </p:cNvSpPr>
          <p:nvPr>
            <p:ph type="dt" sz="half" idx="10"/>
          </p:nvPr>
        </p:nvSpPr>
        <p:spPr/>
        <p:txBody>
          <a:bodyPr/>
          <a:lstStyle/>
          <a:p>
            <a:fld id="{214D2870-029B-4930-819D-3C963610F381}" type="datetimeFigureOut">
              <a:rPr lang="en-US" smtClean="0"/>
              <a:t>1/28/2024</a:t>
            </a:fld>
            <a:endParaRPr lang="en-US"/>
          </a:p>
        </p:txBody>
      </p:sp>
      <p:sp>
        <p:nvSpPr>
          <p:cNvPr id="3" name="Footer Placeholder 2">
            <a:extLst>
              <a:ext uri="{FF2B5EF4-FFF2-40B4-BE49-F238E27FC236}">
                <a16:creationId xmlns:a16="http://schemas.microsoft.com/office/drawing/2014/main" id="{7ED84EB2-0B22-4805-3013-5291A1CDF5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199A8F-BC23-B395-AD33-32DAAFCF2B21}"/>
              </a:ext>
            </a:extLst>
          </p:cNvPr>
          <p:cNvSpPr>
            <a:spLocks noGrp="1"/>
          </p:cNvSpPr>
          <p:nvPr>
            <p:ph type="sldNum" sz="quarter" idx="12"/>
          </p:nvPr>
        </p:nvSpPr>
        <p:spPr/>
        <p:txBody>
          <a:bodyPr/>
          <a:lstStyle/>
          <a:p>
            <a:fld id="{AA8B4E33-18FC-4DCD-A680-FC55310EB59A}" type="slidenum">
              <a:rPr lang="en-US" smtClean="0"/>
              <a:t>‹#›</a:t>
            </a:fld>
            <a:endParaRPr lang="en-US"/>
          </a:p>
        </p:txBody>
      </p:sp>
    </p:spTree>
    <p:extLst>
      <p:ext uri="{BB962C8B-B14F-4D97-AF65-F5344CB8AC3E}">
        <p14:creationId xmlns:p14="http://schemas.microsoft.com/office/powerpoint/2010/main" val="3032947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534A-D26F-4FBA-F960-01242A3183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C7924B-0359-7330-B602-B3F1A831D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F8FBF1-7AF4-D1A8-E064-1B9C07648B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6ADEE5-1406-5FC8-2997-F9D95E783A34}"/>
              </a:ext>
            </a:extLst>
          </p:cNvPr>
          <p:cNvSpPr>
            <a:spLocks noGrp="1"/>
          </p:cNvSpPr>
          <p:nvPr>
            <p:ph type="dt" sz="half" idx="10"/>
          </p:nvPr>
        </p:nvSpPr>
        <p:spPr/>
        <p:txBody>
          <a:bodyPr/>
          <a:lstStyle/>
          <a:p>
            <a:fld id="{214D2870-029B-4930-819D-3C963610F381}" type="datetimeFigureOut">
              <a:rPr lang="en-US" smtClean="0"/>
              <a:t>1/28/2024</a:t>
            </a:fld>
            <a:endParaRPr lang="en-US"/>
          </a:p>
        </p:txBody>
      </p:sp>
      <p:sp>
        <p:nvSpPr>
          <p:cNvPr id="6" name="Footer Placeholder 5">
            <a:extLst>
              <a:ext uri="{FF2B5EF4-FFF2-40B4-BE49-F238E27FC236}">
                <a16:creationId xmlns:a16="http://schemas.microsoft.com/office/drawing/2014/main" id="{13DDBC4E-3A53-82F7-2555-F9873212B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5D849F-C52E-9972-79B7-B66649A98E65}"/>
              </a:ext>
            </a:extLst>
          </p:cNvPr>
          <p:cNvSpPr>
            <a:spLocks noGrp="1"/>
          </p:cNvSpPr>
          <p:nvPr>
            <p:ph type="sldNum" sz="quarter" idx="12"/>
          </p:nvPr>
        </p:nvSpPr>
        <p:spPr/>
        <p:txBody>
          <a:bodyPr/>
          <a:lstStyle/>
          <a:p>
            <a:fld id="{AA8B4E33-18FC-4DCD-A680-FC55310EB59A}" type="slidenum">
              <a:rPr lang="en-US" smtClean="0"/>
              <a:t>‹#›</a:t>
            </a:fld>
            <a:endParaRPr lang="en-US"/>
          </a:p>
        </p:txBody>
      </p:sp>
    </p:spTree>
    <p:extLst>
      <p:ext uri="{BB962C8B-B14F-4D97-AF65-F5344CB8AC3E}">
        <p14:creationId xmlns:p14="http://schemas.microsoft.com/office/powerpoint/2010/main" val="3651040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4D24-4BF0-AD65-38EF-482E2BFC8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625AB0-D2A8-DB88-B421-85B5180EA9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890CC1-FEBB-F3E1-3E06-9F0ECAFB1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BC8191-7C86-6F60-4407-20762597BB8F}"/>
              </a:ext>
            </a:extLst>
          </p:cNvPr>
          <p:cNvSpPr>
            <a:spLocks noGrp="1"/>
          </p:cNvSpPr>
          <p:nvPr>
            <p:ph type="dt" sz="half" idx="10"/>
          </p:nvPr>
        </p:nvSpPr>
        <p:spPr/>
        <p:txBody>
          <a:bodyPr/>
          <a:lstStyle/>
          <a:p>
            <a:fld id="{214D2870-029B-4930-819D-3C963610F381}" type="datetimeFigureOut">
              <a:rPr lang="en-US" smtClean="0"/>
              <a:t>1/28/2024</a:t>
            </a:fld>
            <a:endParaRPr lang="en-US"/>
          </a:p>
        </p:txBody>
      </p:sp>
      <p:sp>
        <p:nvSpPr>
          <p:cNvPr id="6" name="Footer Placeholder 5">
            <a:extLst>
              <a:ext uri="{FF2B5EF4-FFF2-40B4-BE49-F238E27FC236}">
                <a16:creationId xmlns:a16="http://schemas.microsoft.com/office/drawing/2014/main" id="{B41209BD-DD01-BF75-DEA9-B6BCC9D746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3C9EE-B0C9-D4C9-0C88-84EF8E862CB1}"/>
              </a:ext>
            </a:extLst>
          </p:cNvPr>
          <p:cNvSpPr>
            <a:spLocks noGrp="1"/>
          </p:cNvSpPr>
          <p:nvPr>
            <p:ph type="sldNum" sz="quarter" idx="12"/>
          </p:nvPr>
        </p:nvSpPr>
        <p:spPr/>
        <p:txBody>
          <a:bodyPr/>
          <a:lstStyle/>
          <a:p>
            <a:fld id="{AA8B4E33-18FC-4DCD-A680-FC55310EB59A}" type="slidenum">
              <a:rPr lang="en-US" smtClean="0"/>
              <a:t>‹#›</a:t>
            </a:fld>
            <a:endParaRPr lang="en-US"/>
          </a:p>
        </p:txBody>
      </p:sp>
    </p:spTree>
    <p:extLst>
      <p:ext uri="{BB962C8B-B14F-4D97-AF65-F5344CB8AC3E}">
        <p14:creationId xmlns:p14="http://schemas.microsoft.com/office/powerpoint/2010/main" val="3548100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06B99E-FC42-A58B-8C7C-E15392CB4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C0117D-1303-ACF6-A772-4B6CA05813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A35F-3045-7BDE-B45D-6E6DF2437A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D2870-029B-4930-819D-3C963610F381}" type="datetimeFigureOut">
              <a:rPr lang="en-US" smtClean="0"/>
              <a:t>1/28/2024</a:t>
            </a:fld>
            <a:endParaRPr lang="en-US"/>
          </a:p>
        </p:txBody>
      </p:sp>
      <p:sp>
        <p:nvSpPr>
          <p:cNvPr id="5" name="Footer Placeholder 4">
            <a:extLst>
              <a:ext uri="{FF2B5EF4-FFF2-40B4-BE49-F238E27FC236}">
                <a16:creationId xmlns:a16="http://schemas.microsoft.com/office/drawing/2014/main" id="{B0FE2EA9-5947-A39F-50CE-9EEBE08460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CEED2A-921B-E5E3-9F69-51F6158AAE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8B4E33-18FC-4DCD-A680-FC55310EB59A}" type="slidenum">
              <a:rPr lang="en-US" smtClean="0"/>
              <a:t>‹#›</a:t>
            </a:fld>
            <a:endParaRPr lang="en-US"/>
          </a:p>
        </p:txBody>
      </p:sp>
    </p:spTree>
    <p:extLst>
      <p:ext uri="{BB962C8B-B14F-4D97-AF65-F5344CB8AC3E}">
        <p14:creationId xmlns:p14="http://schemas.microsoft.com/office/powerpoint/2010/main" val="3336921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www.figma.com/file/m6DMKTokH3MlNrP8zEtnW3/FigJam-basics?type=whiteboard&amp;node-id=0%3A1&amp;t=7UQtrgkgLshing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4" name="Google Shape;1326;p39">
            <a:extLst>
              <a:ext uri="{FF2B5EF4-FFF2-40B4-BE49-F238E27FC236}">
                <a16:creationId xmlns:a16="http://schemas.microsoft.com/office/drawing/2014/main" id="{C327D481-FA57-DCEB-470A-10F40802D2FA}"/>
              </a:ext>
            </a:extLst>
          </p:cNvPr>
          <p:cNvSpPr txBox="1">
            <a:spLocks/>
          </p:cNvSpPr>
          <p:nvPr/>
        </p:nvSpPr>
        <p:spPr>
          <a:xfrm>
            <a:off x="2439970" y="580707"/>
            <a:ext cx="7312059" cy="7636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3000"/>
              <a:buNone/>
              <a:defRPr sz="4400" kern="1200">
                <a:solidFill>
                  <a:schemeClr val="tx1"/>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a:r>
              <a:rPr lang="en-US" sz="4267" b="1">
                <a:solidFill>
                  <a:schemeClr val="dk1"/>
                </a:solidFill>
                <a:latin typeface="Roboto Bold" panose="02000000000000000000" pitchFamily="2" charset="0"/>
                <a:ea typeface="Roboto Bold" panose="02000000000000000000" pitchFamily="2" charset="0"/>
                <a:cs typeface="Archivo"/>
                <a:sym typeface="Archivo"/>
              </a:rPr>
              <a:t>Problem Statement</a:t>
            </a:r>
            <a:endParaRPr lang="en-US" sz="4267">
              <a:latin typeface="Roboto Bold" panose="02000000000000000000" pitchFamily="2" charset="0"/>
              <a:ea typeface="Roboto Bold" panose="02000000000000000000" pitchFamily="2" charset="0"/>
            </a:endParaRPr>
          </a:p>
        </p:txBody>
      </p:sp>
      <p:sp>
        <p:nvSpPr>
          <p:cNvPr id="5" name="Google Shape;883;p34">
            <a:extLst>
              <a:ext uri="{FF2B5EF4-FFF2-40B4-BE49-F238E27FC236}">
                <a16:creationId xmlns:a16="http://schemas.microsoft.com/office/drawing/2014/main" id="{7D897930-FB39-56E5-F294-8B541F409734}"/>
              </a:ext>
            </a:extLst>
          </p:cNvPr>
          <p:cNvSpPr txBox="1">
            <a:spLocks/>
          </p:cNvSpPr>
          <p:nvPr/>
        </p:nvSpPr>
        <p:spPr>
          <a:xfrm>
            <a:off x="929147" y="2230063"/>
            <a:ext cx="10333703" cy="5080224"/>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fontAlgn="base">
              <a:lnSpc>
                <a:spcPct val="150000"/>
              </a:lnSpc>
              <a:buNone/>
            </a:pPr>
            <a:r>
              <a:rPr lang="en-US" sz="2000" b="0" i="0">
                <a:solidFill>
                  <a:srgbClr val="000000"/>
                </a:solidFill>
                <a:effectLst/>
                <a:latin typeface="Calibri" panose="020F0502020204030204" pitchFamily="34" charset="0"/>
              </a:rPr>
              <a:t>Many renewable energy sources available.</a:t>
            </a:r>
          </a:p>
          <a:p>
            <a:pPr marL="0" indent="0" algn="l" rtl="0" fontAlgn="base">
              <a:lnSpc>
                <a:spcPct val="150000"/>
              </a:lnSpc>
              <a:buNone/>
            </a:pPr>
            <a:endParaRPr lang="en-US" sz="2000" b="0" i="0">
              <a:solidFill>
                <a:srgbClr val="000000"/>
              </a:solidFill>
              <a:effectLst/>
              <a:latin typeface="Calibri" panose="020F0502020204030204" pitchFamily="34" charset="0"/>
            </a:endParaRPr>
          </a:p>
          <a:p>
            <a:pPr marL="0" indent="0" algn="just" rtl="0" fontAlgn="base">
              <a:lnSpc>
                <a:spcPct val="150000"/>
              </a:lnSpc>
              <a:buNone/>
            </a:pPr>
            <a:r>
              <a:rPr lang="en-US" sz="2000" b="0" i="0">
                <a:solidFill>
                  <a:srgbClr val="000000"/>
                </a:solidFill>
                <a:effectLst/>
                <a:latin typeface="Calibri" panose="020F0502020204030204" pitchFamily="34" charset="0"/>
              </a:rPr>
              <a:t>Difficulty to find suitable renewable energy solution for specific location.</a:t>
            </a:r>
            <a:endParaRPr lang="en-US" sz="3200" b="0" i="0">
              <a:solidFill>
                <a:srgbClr val="000000"/>
              </a:solidFill>
              <a:effectLst/>
              <a:latin typeface="Segoe UI" panose="020B0502040204020203" pitchFamily="34" charset="0"/>
            </a:endParaRPr>
          </a:p>
          <a:p>
            <a:pPr marL="0" indent="0" algn="l" rtl="0" fontAlgn="base">
              <a:buNone/>
            </a:pPr>
            <a:endParaRPr lang="en-US" b="0" i="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577233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B2989-4E4C-AFED-F6E3-3CCD01D4CAFA}"/>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6A29706-C713-4635-61FB-939918DDC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20" y="6996052"/>
            <a:ext cx="9357360" cy="4585307"/>
          </a:xfrm>
          <a:prstGeom prst="rect">
            <a:avLst/>
          </a:prstGeom>
        </p:spPr>
      </p:pic>
      <p:sp>
        <p:nvSpPr>
          <p:cNvPr id="8" name="Google Shape;637;p30">
            <a:extLst>
              <a:ext uri="{FF2B5EF4-FFF2-40B4-BE49-F238E27FC236}">
                <a16:creationId xmlns:a16="http://schemas.microsoft.com/office/drawing/2014/main" id="{47E8DAFE-1AC0-8432-900A-8C5008A1118B}"/>
              </a:ext>
            </a:extLst>
          </p:cNvPr>
          <p:cNvSpPr txBox="1">
            <a:spLocks/>
          </p:cNvSpPr>
          <p:nvPr/>
        </p:nvSpPr>
        <p:spPr>
          <a:xfrm>
            <a:off x="3069536" y="647841"/>
            <a:ext cx="5950428" cy="841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4200">
                <a:latin typeface="Roboto Bold" panose="02000000000000000000" pitchFamily="2" charset="0"/>
                <a:ea typeface="Roboto Bold" panose="02000000000000000000" pitchFamily="2" charset="0"/>
              </a:rPr>
              <a:t>Wireframe Designs</a:t>
            </a:r>
          </a:p>
        </p:txBody>
      </p:sp>
      <p:pic>
        <p:nvPicPr>
          <p:cNvPr id="4" name="Picture 3" descr="A screenshot of a computer screen&#10;&#10;Description automatically generated">
            <a:extLst>
              <a:ext uri="{FF2B5EF4-FFF2-40B4-BE49-F238E27FC236}">
                <a16:creationId xmlns:a16="http://schemas.microsoft.com/office/drawing/2014/main" id="{AB2F655A-603C-469F-B8A5-FD7697B8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74" y="1574801"/>
            <a:ext cx="11580652" cy="4095398"/>
          </a:xfrm>
          <a:prstGeom prst="rect">
            <a:avLst/>
          </a:prstGeom>
        </p:spPr>
      </p:pic>
    </p:spTree>
    <p:extLst>
      <p:ext uri="{BB962C8B-B14F-4D97-AF65-F5344CB8AC3E}">
        <p14:creationId xmlns:p14="http://schemas.microsoft.com/office/powerpoint/2010/main" val="49803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B2989-4E4C-AFED-F6E3-3CCD01D4CAFA}"/>
            </a:ext>
          </a:extLst>
        </p:cNvPr>
        <p:cNvGrpSpPr/>
        <p:nvPr/>
      </p:nvGrpSpPr>
      <p:grpSpPr>
        <a:xfrm>
          <a:off x="0" y="0"/>
          <a:ext cx="0" cy="0"/>
          <a:chOff x="0" y="0"/>
          <a:chExt cx="0" cy="0"/>
        </a:xfrm>
      </p:grpSpPr>
      <p:sp>
        <p:nvSpPr>
          <p:cNvPr id="8" name="Google Shape;637;p30">
            <a:extLst>
              <a:ext uri="{FF2B5EF4-FFF2-40B4-BE49-F238E27FC236}">
                <a16:creationId xmlns:a16="http://schemas.microsoft.com/office/drawing/2014/main" id="{47E8DAFE-1AC0-8432-900A-8C5008A1118B}"/>
              </a:ext>
            </a:extLst>
          </p:cNvPr>
          <p:cNvSpPr txBox="1">
            <a:spLocks/>
          </p:cNvSpPr>
          <p:nvPr/>
        </p:nvSpPr>
        <p:spPr>
          <a:xfrm>
            <a:off x="3069536" y="627521"/>
            <a:ext cx="5950428" cy="841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4200">
                <a:latin typeface="Roboto Bold" panose="02000000000000000000" pitchFamily="2" charset="0"/>
                <a:ea typeface="Roboto Bold" panose="02000000000000000000" pitchFamily="2" charset="0"/>
              </a:rPr>
              <a:t>App UI Design</a:t>
            </a:r>
          </a:p>
        </p:txBody>
      </p:sp>
      <p:grpSp>
        <p:nvGrpSpPr>
          <p:cNvPr id="2" name="Group 1">
            <a:extLst>
              <a:ext uri="{FF2B5EF4-FFF2-40B4-BE49-F238E27FC236}">
                <a16:creationId xmlns:a16="http://schemas.microsoft.com/office/drawing/2014/main" id="{50127286-4C02-DCBA-3F90-ECFC1F29A4AB}"/>
              </a:ext>
            </a:extLst>
          </p:cNvPr>
          <p:cNvGrpSpPr/>
          <p:nvPr/>
        </p:nvGrpSpPr>
        <p:grpSpPr>
          <a:xfrm>
            <a:off x="1110490" y="1194437"/>
            <a:ext cx="9971019" cy="5051964"/>
            <a:chOff x="1110490" y="1194437"/>
            <a:chExt cx="9971019" cy="5051964"/>
          </a:xfrm>
        </p:grpSpPr>
        <p:pic>
          <p:nvPicPr>
            <p:cNvPr id="32" name="Picture 31">
              <a:extLst>
                <a:ext uri="{FF2B5EF4-FFF2-40B4-BE49-F238E27FC236}">
                  <a16:creationId xmlns:a16="http://schemas.microsoft.com/office/drawing/2014/main" id="{E7EFFC22-EDF2-8F20-DE47-B76DE06BB2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13574" y="1194437"/>
              <a:ext cx="5051964" cy="5051964"/>
            </a:xfrm>
            <a:prstGeom prst="rect">
              <a:avLst/>
            </a:prstGeom>
            <a:effectLst>
              <a:outerShdw blurRad="50800" dist="38100" algn="l" rotWithShape="0">
                <a:prstClr val="black">
                  <a:alpha val="40000"/>
                </a:prstClr>
              </a:outerShdw>
            </a:effectLst>
          </p:spPr>
        </p:pic>
        <p:pic>
          <p:nvPicPr>
            <p:cNvPr id="3" name="Picture 2">
              <a:extLst>
                <a:ext uri="{FF2B5EF4-FFF2-40B4-BE49-F238E27FC236}">
                  <a16:creationId xmlns:a16="http://schemas.microsoft.com/office/drawing/2014/main" id="{A84D37B2-3E36-768A-2B87-DE7AE3181D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24888" y="1782618"/>
              <a:ext cx="1735864" cy="3857475"/>
            </a:xfrm>
            <a:prstGeom prst="rect">
              <a:avLst/>
            </a:prstGeom>
            <a:effectLst>
              <a:outerShdw blurRad="139700" sx="103000" sy="103000" algn="tl" rotWithShape="0">
                <a:prstClr val="black">
                  <a:alpha val="40000"/>
                </a:prstClr>
              </a:outerShdw>
            </a:effectLst>
          </p:spPr>
        </p:pic>
        <p:pic>
          <p:nvPicPr>
            <p:cNvPr id="4" name="Picture 3">
              <a:extLst>
                <a:ext uri="{FF2B5EF4-FFF2-40B4-BE49-F238E27FC236}">
                  <a16:creationId xmlns:a16="http://schemas.microsoft.com/office/drawing/2014/main" id="{56ED62E5-234B-05F3-FD5B-6ECBEDC54AD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10490" y="1897426"/>
              <a:ext cx="1623642" cy="3608093"/>
            </a:xfrm>
            <a:prstGeom prst="rect">
              <a:avLst/>
            </a:prstGeom>
            <a:effectLst>
              <a:outerShdw blurRad="139700" sx="103000" sy="103000" algn="tl" rotWithShape="0">
                <a:prstClr val="black">
                  <a:alpha val="40000"/>
                </a:prstClr>
              </a:outerShdw>
            </a:effectLst>
          </p:spPr>
        </p:pic>
        <p:pic>
          <p:nvPicPr>
            <p:cNvPr id="5" name="Picture 4">
              <a:extLst>
                <a:ext uri="{FF2B5EF4-FFF2-40B4-BE49-F238E27FC236}">
                  <a16:creationId xmlns:a16="http://schemas.microsoft.com/office/drawing/2014/main" id="{9865D1C7-193B-4506-7E8B-7BB35FAA18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457868" y="1897426"/>
              <a:ext cx="1623641" cy="3608093"/>
            </a:xfrm>
            <a:prstGeom prst="rect">
              <a:avLst/>
            </a:prstGeom>
            <a:effectLst>
              <a:outerShdw blurRad="139700" sx="103000" sy="103000" algn="tl" rotWithShape="0">
                <a:prstClr val="black">
                  <a:alpha val="40000"/>
                </a:prstClr>
              </a:outerShdw>
            </a:effectLst>
          </p:spPr>
        </p:pic>
        <p:pic>
          <p:nvPicPr>
            <p:cNvPr id="6" name="Picture 5">
              <a:extLst>
                <a:ext uri="{FF2B5EF4-FFF2-40B4-BE49-F238E27FC236}">
                  <a16:creationId xmlns:a16="http://schemas.microsoft.com/office/drawing/2014/main" id="{CC064673-AC4C-F11D-FDA3-9243FD12BA7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08539" y="1782618"/>
              <a:ext cx="1735863" cy="3857475"/>
            </a:xfrm>
            <a:prstGeom prst="rect">
              <a:avLst/>
            </a:prstGeom>
            <a:effectLst>
              <a:outerShdw blurRad="139700" sx="103000" sy="103000" algn="tl" rotWithShape="0">
                <a:prstClr val="black">
                  <a:alpha val="40000"/>
                </a:prstClr>
              </a:outerShdw>
            </a:effectLst>
          </p:spPr>
        </p:pic>
      </p:grpSp>
      <p:pic>
        <p:nvPicPr>
          <p:cNvPr id="10" name="Picture 9" descr="A screenshot of a computer screen&#10;&#10;Description automatically generated">
            <a:extLst>
              <a:ext uri="{FF2B5EF4-FFF2-40B4-BE49-F238E27FC236}">
                <a16:creationId xmlns:a16="http://schemas.microsoft.com/office/drawing/2014/main" id="{368F5548-B469-5290-04A6-801A7004F1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674" y="6854724"/>
            <a:ext cx="11580652" cy="4095398"/>
          </a:xfrm>
          <a:prstGeom prst="rect">
            <a:avLst/>
          </a:prstGeom>
        </p:spPr>
      </p:pic>
      <p:pic>
        <p:nvPicPr>
          <p:cNvPr id="7" name="Picture 6" descr="A green and black circle&#10;&#10;Description automatically generated">
            <a:extLst>
              <a:ext uri="{FF2B5EF4-FFF2-40B4-BE49-F238E27FC236}">
                <a16:creationId xmlns:a16="http://schemas.microsoft.com/office/drawing/2014/main" id="{28B9ED53-9344-B86B-4701-7B6E5CB226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flipH="1">
            <a:off x="5878440" y="4736851"/>
            <a:ext cx="435119" cy="3274227"/>
          </a:xfrm>
          <a:prstGeom prst="rect">
            <a:avLst/>
          </a:prstGeom>
          <a:effectLst>
            <a:outerShdw blurRad="50800" dir="2700000" algn="tl" rotWithShape="0">
              <a:prstClr val="black">
                <a:alpha val="40000"/>
              </a:prstClr>
            </a:outerShdw>
          </a:effectLst>
        </p:spPr>
      </p:pic>
    </p:spTree>
    <p:extLst>
      <p:ext uri="{BB962C8B-B14F-4D97-AF65-F5344CB8AC3E}">
        <p14:creationId xmlns:p14="http://schemas.microsoft.com/office/powerpoint/2010/main" val="1385904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22" name="Google Shape;764;p31">
            <a:extLst>
              <a:ext uri="{FF2B5EF4-FFF2-40B4-BE49-F238E27FC236}">
                <a16:creationId xmlns:a16="http://schemas.microsoft.com/office/drawing/2014/main" id="{8C331565-FE94-F627-7189-4E061669497D}"/>
              </a:ext>
            </a:extLst>
          </p:cNvPr>
          <p:cNvSpPr txBox="1">
            <a:spLocks noGrp="1"/>
          </p:cNvSpPr>
          <p:nvPr>
            <p:ph type="title"/>
          </p:nvPr>
        </p:nvSpPr>
        <p:spPr>
          <a:xfrm>
            <a:off x="4339036" y="2175885"/>
            <a:ext cx="3478725" cy="763600"/>
          </a:xfrm>
          <a:prstGeom prst="rect">
            <a:avLst/>
          </a:prstGeom>
          <a:noFill/>
        </p:spPr>
        <p:txBody>
          <a:bodyPr spcFirstLastPara="1" vert="horz" wrap="square" lIns="121900" tIns="121900" rIns="121900" bIns="121900" rtlCol="0" anchor="t" anchorCtr="0">
            <a:noAutofit/>
          </a:bodyPr>
          <a:lstStyle/>
          <a:p>
            <a:pPr algn="ctr"/>
            <a:r>
              <a:rPr lang="en" sz="2667">
                <a:solidFill>
                  <a:schemeClr val="tx1"/>
                </a:solidFill>
                <a:latin typeface="Roboto Medium" panose="02000000000000000000" pitchFamily="2" charset="0"/>
                <a:ea typeface="Roboto Medium" panose="02000000000000000000" pitchFamily="2" charset="0"/>
              </a:rPr>
              <a:t>Team Members</a:t>
            </a:r>
            <a:endParaRPr sz="2667">
              <a:solidFill>
                <a:schemeClr val="tx1"/>
              </a:solidFill>
              <a:latin typeface="Roboto Medium" panose="02000000000000000000" pitchFamily="2" charset="0"/>
              <a:ea typeface="Roboto Medium" panose="02000000000000000000" pitchFamily="2" charset="0"/>
            </a:endParaRPr>
          </a:p>
        </p:txBody>
      </p:sp>
      <p:grpSp>
        <p:nvGrpSpPr>
          <p:cNvPr id="5" name="Group 4">
            <a:extLst>
              <a:ext uri="{FF2B5EF4-FFF2-40B4-BE49-F238E27FC236}">
                <a16:creationId xmlns:a16="http://schemas.microsoft.com/office/drawing/2014/main" id="{2CD9F40E-2C79-664E-5E3F-A0CA2D82B48C}"/>
              </a:ext>
            </a:extLst>
          </p:cNvPr>
          <p:cNvGrpSpPr/>
          <p:nvPr/>
        </p:nvGrpSpPr>
        <p:grpSpPr>
          <a:xfrm>
            <a:off x="1445665" y="3290747"/>
            <a:ext cx="9265547" cy="1172412"/>
            <a:chOff x="327690" y="1984545"/>
            <a:chExt cx="8604642" cy="1088784"/>
          </a:xfrm>
        </p:grpSpPr>
        <p:sp>
          <p:nvSpPr>
            <p:cNvPr id="8" name="Google Shape;4777;p54">
              <a:extLst>
                <a:ext uri="{FF2B5EF4-FFF2-40B4-BE49-F238E27FC236}">
                  <a16:creationId xmlns:a16="http://schemas.microsoft.com/office/drawing/2014/main" id="{24D9E5DE-3DB7-AC62-BE83-E6A9429B5F88}"/>
                </a:ext>
              </a:extLst>
            </p:cNvPr>
            <p:cNvSpPr/>
            <p:nvPr/>
          </p:nvSpPr>
          <p:spPr>
            <a:xfrm>
              <a:off x="327690" y="1998559"/>
              <a:ext cx="1074768" cy="1074770"/>
            </a:xfrm>
            <a:prstGeom prst="flowChartConnector">
              <a:avLst/>
            </a:prstGeom>
            <a:solidFill>
              <a:srgbClr val="A3C743"/>
            </a:solidFill>
            <a:ln>
              <a:noFill/>
            </a:ln>
          </p:spPr>
          <p:txBody>
            <a:bodyPr spcFirstLastPara="1" wrap="square" lIns="121900" tIns="121900" rIns="121900" bIns="121900" anchor="ctr" anchorCtr="0">
              <a:noAutofit/>
            </a:bodyPr>
            <a:lstStyle/>
            <a:p>
              <a:pPr algn="ctr"/>
              <a:r>
                <a:rPr lang="en-US" sz="2667" b="1">
                  <a:solidFill>
                    <a:schemeClr val="bg1"/>
                  </a:solidFill>
                </a:rPr>
                <a:t>01</a:t>
              </a:r>
              <a:endParaRPr sz="2667" b="1">
                <a:solidFill>
                  <a:schemeClr val="bg1"/>
                </a:solidFill>
              </a:endParaRPr>
            </a:p>
          </p:txBody>
        </p:sp>
        <p:sp>
          <p:nvSpPr>
            <p:cNvPr id="9" name="Google Shape;4778;p54">
              <a:extLst>
                <a:ext uri="{FF2B5EF4-FFF2-40B4-BE49-F238E27FC236}">
                  <a16:creationId xmlns:a16="http://schemas.microsoft.com/office/drawing/2014/main" id="{C7140240-B8C9-C8AE-079F-4C04D279F3BD}"/>
                </a:ext>
              </a:extLst>
            </p:cNvPr>
            <p:cNvSpPr/>
            <p:nvPr/>
          </p:nvSpPr>
          <p:spPr>
            <a:xfrm>
              <a:off x="2837648" y="1998559"/>
              <a:ext cx="1074768" cy="1074770"/>
            </a:xfrm>
            <a:prstGeom prst="flowChartConnector">
              <a:avLst/>
            </a:prstGeom>
            <a:solidFill>
              <a:srgbClr val="A3C743"/>
            </a:solidFill>
            <a:ln>
              <a:noFill/>
            </a:ln>
          </p:spPr>
          <p:txBody>
            <a:bodyPr spcFirstLastPara="1" wrap="square" lIns="121900" tIns="121900" rIns="121900" bIns="121900" anchor="ctr" anchorCtr="0">
              <a:noAutofit/>
            </a:bodyPr>
            <a:lstStyle/>
            <a:p>
              <a:pPr algn="ctr"/>
              <a:r>
                <a:rPr lang="en-US" sz="2667" b="1">
                  <a:solidFill>
                    <a:schemeClr val="bg1"/>
                  </a:solidFill>
                </a:rPr>
                <a:t>02</a:t>
              </a:r>
              <a:endParaRPr sz="2667" b="1">
                <a:solidFill>
                  <a:schemeClr val="bg1"/>
                </a:solidFill>
              </a:endParaRPr>
            </a:p>
          </p:txBody>
        </p:sp>
        <p:sp>
          <p:nvSpPr>
            <p:cNvPr id="10" name="Google Shape;4779;p54">
              <a:extLst>
                <a:ext uri="{FF2B5EF4-FFF2-40B4-BE49-F238E27FC236}">
                  <a16:creationId xmlns:a16="http://schemas.microsoft.com/office/drawing/2014/main" id="{3DB1B73F-7D71-7FDA-57B9-F850012E48B9}"/>
                </a:ext>
              </a:extLst>
            </p:cNvPr>
            <p:cNvSpPr/>
            <p:nvPr/>
          </p:nvSpPr>
          <p:spPr>
            <a:xfrm>
              <a:off x="7857564" y="1984545"/>
              <a:ext cx="1074768" cy="1074770"/>
            </a:xfrm>
            <a:prstGeom prst="flowChartConnector">
              <a:avLst/>
            </a:prstGeom>
            <a:solidFill>
              <a:srgbClr val="A3C743"/>
            </a:solidFill>
            <a:ln>
              <a:noFill/>
            </a:ln>
          </p:spPr>
          <p:txBody>
            <a:bodyPr spcFirstLastPara="1" wrap="square" lIns="121900" tIns="121900" rIns="121900" bIns="121900" anchor="ctr" anchorCtr="0">
              <a:noAutofit/>
            </a:bodyPr>
            <a:lstStyle/>
            <a:p>
              <a:pPr algn="ctr"/>
              <a:r>
                <a:rPr lang="en-US" sz="2667" b="1">
                  <a:solidFill>
                    <a:schemeClr val="bg1"/>
                  </a:solidFill>
                </a:rPr>
                <a:t>04</a:t>
              </a:r>
              <a:endParaRPr sz="2667" b="1">
                <a:solidFill>
                  <a:schemeClr val="bg1"/>
                </a:solidFill>
              </a:endParaRPr>
            </a:p>
          </p:txBody>
        </p:sp>
        <p:cxnSp>
          <p:nvCxnSpPr>
            <p:cNvPr id="11" name="Google Shape;4780;p54">
              <a:extLst>
                <a:ext uri="{FF2B5EF4-FFF2-40B4-BE49-F238E27FC236}">
                  <a16:creationId xmlns:a16="http://schemas.microsoft.com/office/drawing/2014/main" id="{6FAD3E28-91DE-55E4-61E7-C1B27F5777FB}"/>
                </a:ext>
              </a:extLst>
            </p:cNvPr>
            <p:cNvCxnSpPr>
              <a:cxnSpLocks/>
              <a:stCxn id="8" idx="6"/>
              <a:endCxn id="9" idx="2"/>
            </p:cNvCxnSpPr>
            <p:nvPr/>
          </p:nvCxnSpPr>
          <p:spPr>
            <a:xfrm>
              <a:off x="1402458" y="2535944"/>
              <a:ext cx="1435267" cy="1121"/>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13" name="Google Shape;4783;p54">
              <a:extLst>
                <a:ext uri="{FF2B5EF4-FFF2-40B4-BE49-F238E27FC236}">
                  <a16:creationId xmlns:a16="http://schemas.microsoft.com/office/drawing/2014/main" id="{48E1DA28-C69D-19AC-DFDC-078D936F822A}"/>
                </a:ext>
              </a:extLst>
            </p:cNvPr>
            <p:cNvCxnSpPr>
              <a:cxnSpLocks/>
              <a:stCxn id="15" idx="6"/>
              <a:endCxn id="10" idx="2"/>
            </p:cNvCxnSpPr>
            <p:nvPr/>
          </p:nvCxnSpPr>
          <p:spPr>
            <a:xfrm>
              <a:off x="6422374" y="2521930"/>
              <a:ext cx="1435267" cy="1121"/>
            </a:xfrm>
            <a:prstGeom prst="bentConnector3">
              <a:avLst>
                <a:gd name="adj1" fmla="val 49997"/>
              </a:avLst>
            </a:prstGeom>
            <a:noFill/>
            <a:ln w="19050" cap="flat" cmpd="sng">
              <a:solidFill>
                <a:srgbClr val="374957"/>
              </a:solidFill>
              <a:prstDash val="solid"/>
              <a:round/>
              <a:headEnd type="none" w="med" len="med"/>
              <a:tailEnd type="none" w="med" len="med"/>
            </a:ln>
          </p:spPr>
        </p:cxnSp>
        <p:sp>
          <p:nvSpPr>
            <p:cNvPr id="15" name="Google Shape;4782;p54">
              <a:extLst>
                <a:ext uri="{FF2B5EF4-FFF2-40B4-BE49-F238E27FC236}">
                  <a16:creationId xmlns:a16="http://schemas.microsoft.com/office/drawing/2014/main" id="{D54C8292-9EAD-3F01-E66A-DC486D3F2F54}"/>
                </a:ext>
              </a:extLst>
            </p:cNvPr>
            <p:cNvSpPr/>
            <p:nvPr/>
          </p:nvSpPr>
          <p:spPr>
            <a:xfrm>
              <a:off x="5347606" y="1984545"/>
              <a:ext cx="1074768" cy="1074770"/>
            </a:xfrm>
            <a:prstGeom prst="flowChartConnector">
              <a:avLst/>
            </a:prstGeom>
            <a:solidFill>
              <a:srgbClr val="A3C743"/>
            </a:solidFill>
            <a:ln>
              <a:noFill/>
            </a:ln>
          </p:spPr>
          <p:txBody>
            <a:bodyPr spcFirstLastPara="1" wrap="square" lIns="121900" tIns="121900" rIns="121900" bIns="121900" anchor="ctr" anchorCtr="0">
              <a:noAutofit/>
            </a:bodyPr>
            <a:lstStyle/>
            <a:p>
              <a:pPr algn="ctr"/>
              <a:r>
                <a:rPr lang="en-US" sz="2667" b="1">
                  <a:solidFill>
                    <a:schemeClr val="bg1"/>
                  </a:solidFill>
                </a:rPr>
                <a:t>03</a:t>
              </a:r>
              <a:endParaRPr sz="2667" b="1">
                <a:solidFill>
                  <a:schemeClr val="bg1"/>
                </a:solidFill>
              </a:endParaRPr>
            </a:p>
          </p:txBody>
        </p:sp>
        <p:cxnSp>
          <p:nvCxnSpPr>
            <p:cNvPr id="3" name="Google Shape;4783;p54">
              <a:extLst>
                <a:ext uri="{FF2B5EF4-FFF2-40B4-BE49-F238E27FC236}">
                  <a16:creationId xmlns:a16="http://schemas.microsoft.com/office/drawing/2014/main" id="{5BB20506-E455-4F3E-4BEE-1ECA5D6249CC}"/>
                </a:ext>
              </a:extLst>
            </p:cNvPr>
            <p:cNvCxnSpPr>
              <a:cxnSpLocks/>
            </p:cNvCxnSpPr>
            <p:nvPr/>
          </p:nvCxnSpPr>
          <p:spPr>
            <a:xfrm>
              <a:off x="3912339" y="2534821"/>
              <a:ext cx="1435267" cy="1121"/>
            </a:xfrm>
            <a:prstGeom prst="bentConnector3">
              <a:avLst>
                <a:gd name="adj1" fmla="val 49997"/>
              </a:avLst>
            </a:prstGeom>
            <a:noFill/>
            <a:ln w="19050" cap="flat" cmpd="sng">
              <a:solidFill>
                <a:srgbClr val="374957"/>
              </a:solidFill>
              <a:prstDash val="solid"/>
              <a:round/>
              <a:headEnd type="none" w="med" len="med"/>
              <a:tailEnd type="none" w="med" len="med"/>
            </a:ln>
          </p:spPr>
        </p:cxnSp>
      </p:grpSp>
      <p:cxnSp>
        <p:nvCxnSpPr>
          <p:cNvPr id="17" name="Straight Connector 16">
            <a:extLst>
              <a:ext uri="{FF2B5EF4-FFF2-40B4-BE49-F238E27FC236}">
                <a16:creationId xmlns:a16="http://schemas.microsoft.com/office/drawing/2014/main" id="{67FA7E80-0989-ABBE-DEAB-1B8E5DB089D8}"/>
              </a:ext>
            </a:extLst>
          </p:cNvPr>
          <p:cNvCxnSpPr>
            <a:cxnSpLocks/>
          </p:cNvCxnSpPr>
          <p:nvPr/>
        </p:nvCxnSpPr>
        <p:spPr>
          <a:xfrm>
            <a:off x="4088512" y="2120662"/>
            <a:ext cx="3980025" cy="10057"/>
          </a:xfrm>
          <a:prstGeom prst="line">
            <a:avLst/>
          </a:prstGeom>
          <a:ln>
            <a:solidFill>
              <a:srgbClr val="A3C743"/>
            </a:solidFill>
          </a:ln>
        </p:spPr>
        <p:style>
          <a:lnRef idx="1">
            <a:schemeClr val="accent1"/>
          </a:lnRef>
          <a:fillRef idx="0">
            <a:schemeClr val="accent1"/>
          </a:fillRef>
          <a:effectRef idx="0">
            <a:schemeClr val="accent1"/>
          </a:effectRef>
          <a:fontRef idx="minor">
            <a:schemeClr val="tx1"/>
          </a:fontRef>
        </p:style>
      </p:cxnSp>
      <p:sp>
        <p:nvSpPr>
          <p:cNvPr id="20" name="Google Shape;874;p33">
            <a:extLst>
              <a:ext uri="{FF2B5EF4-FFF2-40B4-BE49-F238E27FC236}">
                <a16:creationId xmlns:a16="http://schemas.microsoft.com/office/drawing/2014/main" id="{F9742EEA-95D5-C12E-2BF4-7C9575936ADC}"/>
              </a:ext>
            </a:extLst>
          </p:cNvPr>
          <p:cNvSpPr txBox="1">
            <a:spLocks/>
          </p:cNvSpPr>
          <p:nvPr/>
        </p:nvSpPr>
        <p:spPr>
          <a:xfrm>
            <a:off x="865899" y="4654205"/>
            <a:ext cx="2509839" cy="5636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buSzPct val="100000"/>
            </a:pPr>
            <a:r>
              <a:rPr lang="en-US" sz="1867" b="1" err="1">
                <a:solidFill>
                  <a:schemeClr val="tx1"/>
                </a:solidFill>
                <a:latin typeface="Archivo"/>
                <a:cs typeface="Archivo"/>
                <a:sym typeface="Archivo"/>
              </a:rPr>
              <a:t>Vinura</a:t>
            </a:r>
            <a:r>
              <a:rPr lang="en-US" sz="1867" b="1">
                <a:solidFill>
                  <a:schemeClr val="tx1"/>
                </a:solidFill>
                <a:latin typeface="Archivo"/>
                <a:cs typeface="Archivo"/>
                <a:sym typeface="Archivo"/>
              </a:rPr>
              <a:t> Gallage</a:t>
            </a:r>
            <a:endParaRPr lang="en-US" sz="2133" b="1">
              <a:solidFill>
                <a:schemeClr val="tx1"/>
              </a:solidFill>
              <a:latin typeface="Archivo"/>
              <a:cs typeface="Archivo"/>
              <a:sym typeface="Archivo"/>
            </a:endParaRPr>
          </a:p>
        </p:txBody>
      </p:sp>
      <p:sp>
        <p:nvSpPr>
          <p:cNvPr id="21" name="Google Shape;874;p33">
            <a:extLst>
              <a:ext uri="{FF2B5EF4-FFF2-40B4-BE49-F238E27FC236}">
                <a16:creationId xmlns:a16="http://schemas.microsoft.com/office/drawing/2014/main" id="{EBC595A8-26CD-A254-3A38-E0ED31261A3A}"/>
              </a:ext>
            </a:extLst>
          </p:cNvPr>
          <p:cNvSpPr txBox="1">
            <a:spLocks/>
          </p:cNvSpPr>
          <p:nvPr/>
        </p:nvSpPr>
        <p:spPr>
          <a:xfrm>
            <a:off x="3472149" y="4648096"/>
            <a:ext cx="2509839" cy="5636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buSzPct val="100000"/>
            </a:pPr>
            <a:r>
              <a:rPr lang="en-US" sz="1867" b="1">
                <a:solidFill>
                  <a:schemeClr val="tx1"/>
                </a:solidFill>
                <a:latin typeface="Archivo"/>
                <a:cs typeface="Archivo"/>
                <a:sym typeface="Archivo"/>
              </a:rPr>
              <a:t>Dilshan Gamage </a:t>
            </a:r>
            <a:endParaRPr lang="en-US" sz="2133" b="1">
              <a:solidFill>
                <a:schemeClr val="tx1"/>
              </a:solidFill>
              <a:latin typeface="Archivo"/>
              <a:cs typeface="Archivo"/>
              <a:sym typeface="Archivo"/>
            </a:endParaRPr>
          </a:p>
        </p:txBody>
      </p:sp>
      <p:sp>
        <p:nvSpPr>
          <p:cNvPr id="23" name="Google Shape;874;p33">
            <a:extLst>
              <a:ext uri="{FF2B5EF4-FFF2-40B4-BE49-F238E27FC236}">
                <a16:creationId xmlns:a16="http://schemas.microsoft.com/office/drawing/2014/main" id="{E9BFE1A0-49DF-CC88-3C08-631662D05424}"/>
              </a:ext>
            </a:extLst>
          </p:cNvPr>
          <p:cNvSpPr txBox="1">
            <a:spLocks/>
          </p:cNvSpPr>
          <p:nvPr/>
        </p:nvSpPr>
        <p:spPr>
          <a:xfrm>
            <a:off x="6174891" y="4633007"/>
            <a:ext cx="2757421" cy="5636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buSzPct val="100000"/>
            </a:pPr>
            <a:r>
              <a:rPr lang="en-US" sz="1867" b="1" err="1">
                <a:solidFill>
                  <a:schemeClr val="tx1"/>
                </a:solidFill>
                <a:latin typeface="Archivo"/>
                <a:cs typeface="Archivo"/>
                <a:sym typeface="Archivo"/>
              </a:rPr>
              <a:t>Nadeera</a:t>
            </a:r>
            <a:r>
              <a:rPr lang="en-US" sz="1867" b="1">
                <a:solidFill>
                  <a:schemeClr val="tx1"/>
                </a:solidFill>
                <a:latin typeface="Archivo"/>
                <a:cs typeface="Archivo"/>
                <a:sym typeface="Archivo"/>
              </a:rPr>
              <a:t> </a:t>
            </a:r>
            <a:r>
              <a:rPr lang="en-US" sz="1867" b="1" err="1">
                <a:solidFill>
                  <a:schemeClr val="tx1"/>
                </a:solidFill>
                <a:latin typeface="Archivo"/>
                <a:cs typeface="Archivo"/>
                <a:sym typeface="Archivo"/>
              </a:rPr>
              <a:t>Udayanga</a:t>
            </a:r>
            <a:endParaRPr lang="en-US" sz="2133" b="1">
              <a:solidFill>
                <a:schemeClr val="tx1"/>
              </a:solidFill>
              <a:latin typeface="Archivo"/>
              <a:cs typeface="Archivo"/>
              <a:sym typeface="Archivo"/>
            </a:endParaRPr>
          </a:p>
        </p:txBody>
      </p:sp>
      <p:sp>
        <p:nvSpPr>
          <p:cNvPr id="24" name="Google Shape;874;p33">
            <a:extLst>
              <a:ext uri="{FF2B5EF4-FFF2-40B4-BE49-F238E27FC236}">
                <a16:creationId xmlns:a16="http://schemas.microsoft.com/office/drawing/2014/main" id="{8FF4D998-9303-200C-6A7E-8234F2880CC8}"/>
              </a:ext>
            </a:extLst>
          </p:cNvPr>
          <p:cNvSpPr txBox="1">
            <a:spLocks/>
          </p:cNvSpPr>
          <p:nvPr/>
        </p:nvSpPr>
        <p:spPr>
          <a:xfrm>
            <a:off x="8753844" y="4619127"/>
            <a:ext cx="2757421" cy="5636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buSzPct val="100000"/>
            </a:pPr>
            <a:r>
              <a:rPr lang="en-US" sz="1867" b="1" err="1">
                <a:solidFill>
                  <a:schemeClr val="tx1"/>
                </a:solidFill>
                <a:latin typeface="Archivo"/>
                <a:cs typeface="Archivo"/>
                <a:sym typeface="Archivo"/>
              </a:rPr>
              <a:t>Shavindu</a:t>
            </a:r>
            <a:r>
              <a:rPr lang="en-US" sz="1867" b="1">
                <a:solidFill>
                  <a:schemeClr val="tx1"/>
                </a:solidFill>
                <a:latin typeface="Archivo"/>
                <a:cs typeface="Archivo"/>
                <a:sym typeface="Archivo"/>
              </a:rPr>
              <a:t> </a:t>
            </a:r>
            <a:r>
              <a:rPr lang="en-US" sz="1867" b="1" err="1">
                <a:solidFill>
                  <a:schemeClr val="tx1"/>
                </a:solidFill>
                <a:latin typeface="Archivo"/>
                <a:cs typeface="Archivo"/>
                <a:sym typeface="Archivo"/>
              </a:rPr>
              <a:t>Thushara</a:t>
            </a:r>
            <a:endParaRPr lang="en-US" sz="2133" b="1">
              <a:solidFill>
                <a:schemeClr val="tx1"/>
              </a:solidFill>
              <a:latin typeface="Archivo"/>
              <a:cs typeface="Archivo"/>
              <a:sym typeface="Archivo"/>
            </a:endParaRPr>
          </a:p>
        </p:txBody>
      </p:sp>
      <p:sp>
        <p:nvSpPr>
          <p:cNvPr id="26" name="TextBox 25">
            <a:extLst>
              <a:ext uri="{FF2B5EF4-FFF2-40B4-BE49-F238E27FC236}">
                <a16:creationId xmlns:a16="http://schemas.microsoft.com/office/drawing/2014/main" id="{1075956F-F4AF-26D6-7957-5CB4B55EDB42}"/>
              </a:ext>
            </a:extLst>
          </p:cNvPr>
          <p:cNvSpPr txBox="1"/>
          <p:nvPr/>
        </p:nvSpPr>
        <p:spPr>
          <a:xfrm>
            <a:off x="2246407" y="5886648"/>
            <a:ext cx="7699021" cy="420628"/>
          </a:xfrm>
          <a:prstGeom prst="rect">
            <a:avLst/>
          </a:prstGeom>
          <a:noFill/>
        </p:spPr>
        <p:txBody>
          <a:bodyPr wrap="square">
            <a:spAutoFit/>
          </a:bodyPr>
          <a:lstStyle/>
          <a:p>
            <a:pPr algn="ctr">
              <a:lnSpc>
                <a:spcPct val="150000"/>
              </a:lnSpc>
            </a:pPr>
            <a:r>
              <a:rPr lang="en-US" sz="1600">
                <a:solidFill>
                  <a:srgbClr val="252525"/>
                </a:solidFill>
                <a:latin typeface="Roboto" panose="02000000000000000000" pitchFamily="2" charset="0"/>
                <a:ea typeface="Roboto" panose="02000000000000000000" pitchFamily="2" charset="0"/>
                <a:cs typeface="Roboto" panose="02000000000000000000" pitchFamily="2" charset="0"/>
              </a:rPr>
              <a:t>University of Sri Jayewardenepura</a:t>
            </a:r>
            <a:endParaRPr lang="en-US" sz="1600">
              <a:latin typeface="Roboto" panose="02000000000000000000" pitchFamily="2" charset="0"/>
              <a:ea typeface="Roboto" panose="02000000000000000000" pitchFamily="2" charset="0"/>
              <a:cs typeface="Roboto" panose="02000000000000000000" pitchFamily="2" charset="0"/>
            </a:endParaRPr>
          </a:p>
        </p:txBody>
      </p:sp>
      <p:grpSp>
        <p:nvGrpSpPr>
          <p:cNvPr id="16" name="Group 15">
            <a:extLst>
              <a:ext uri="{FF2B5EF4-FFF2-40B4-BE49-F238E27FC236}">
                <a16:creationId xmlns:a16="http://schemas.microsoft.com/office/drawing/2014/main" id="{8681614B-C3C9-7CF6-1CB4-59543D2ECF12}"/>
              </a:ext>
            </a:extLst>
          </p:cNvPr>
          <p:cNvGrpSpPr/>
          <p:nvPr/>
        </p:nvGrpSpPr>
        <p:grpSpPr>
          <a:xfrm>
            <a:off x="3343429" y="249089"/>
            <a:ext cx="5277117" cy="1719997"/>
            <a:chOff x="2721198" y="194160"/>
            <a:chExt cx="6097929" cy="1987528"/>
          </a:xfrm>
        </p:grpSpPr>
        <p:pic>
          <p:nvPicPr>
            <p:cNvPr id="7" name="Picture 6" descr="A green logo with a black background&#10;&#10;Description automatically generated">
              <a:extLst>
                <a:ext uri="{FF2B5EF4-FFF2-40B4-BE49-F238E27FC236}">
                  <a16:creationId xmlns:a16="http://schemas.microsoft.com/office/drawing/2014/main" id="{C95AD4BA-8D20-DD64-F864-4A9039B17672}"/>
                </a:ext>
              </a:extLst>
            </p:cNvPr>
            <p:cNvPicPr>
              <a:picLocks noChangeAspect="1"/>
            </p:cNvPicPr>
            <p:nvPr/>
          </p:nvPicPr>
          <p:blipFill>
            <a:blip r:embed="rId3"/>
            <a:stretch>
              <a:fillRect/>
            </a:stretch>
          </p:blipFill>
          <p:spPr>
            <a:xfrm>
              <a:off x="2721198" y="194160"/>
              <a:ext cx="1391796" cy="1987528"/>
            </a:xfrm>
            <a:prstGeom prst="rect">
              <a:avLst/>
            </a:prstGeom>
          </p:spPr>
        </p:pic>
        <p:pic>
          <p:nvPicPr>
            <p:cNvPr id="12" name="Picture 11" descr="A green letters on a black background&#10;&#10;Description automatically generated">
              <a:extLst>
                <a:ext uri="{FF2B5EF4-FFF2-40B4-BE49-F238E27FC236}">
                  <a16:creationId xmlns:a16="http://schemas.microsoft.com/office/drawing/2014/main" id="{7933D863-88DF-934A-FFDC-6B40F3BFBDDB}"/>
                </a:ext>
              </a:extLst>
            </p:cNvPr>
            <p:cNvPicPr>
              <a:picLocks noChangeAspect="1"/>
            </p:cNvPicPr>
            <p:nvPr/>
          </p:nvPicPr>
          <p:blipFill>
            <a:blip r:embed="rId4"/>
            <a:stretch>
              <a:fillRect/>
            </a:stretch>
          </p:blipFill>
          <p:spPr>
            <a:xfrm>
              <a:off x="4386647" y="670111"/>
              <a:ext cx="4432480" cy="1144065"/>
            </a:xfrm>
            <a:prstGeom prst="rect">
              <a:avLst/>
            </a:prstGeom>
          </p:spPr>
        </p:pic>
      </p:grpSp>
      <p:pic>
        <p:nvPicPr>
          <p:cNvPr id="2" name="Picture 1">
            <a:extLst>
              <a:ext uri="{FF2B5EF4-FFF2-40B4-BE49-F238E27FC236}">
                <a16:creationId xmlns:a16="http://schemas.microsoft.com/office/drawing/2014/main" id="{48974F79-4BE5-7223-BB80-D702FE6CCE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48002" y="359333"/>
            <a:ext cx="6137568" cy="6137568"/>
          </a:xfrm>
          <a:prstGeom prst="rect">
            <a:avLst/>
          </a:prstGeom>
        </p:spPr>
      </p:pic>
      <p:pic>
        <p:nvPicPr>
          <p:cNvPr id="4" name="Picture 3">
            <a:extLst>
              <a:ext uri="{FF2B5EF4-FFF2-40B4-BE49-F238E27FC236}">
                <a16:creationId xmlns:a16="http://schemas.microsoft.com/office/drawing/2014/main" id="{F62710B5-83A4-F4DF-66D8-F0B2F8B505C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31080" y="52455"/>
            <a:ext cx="6751326" cy="6751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B2989-4E4C-AFED-F6E3-3CCD01D4CAFA}"/>
            </a:ext>
          </a:extLst>
        </p:cNvPr>
        <p:cNvGrpSpPr/>
        <p:nvPr/>
      </p:nvGrpSpPr>
      <p:grpSpPr>
        <a:xfrm>
          <a:off x="0" y="0"/>
          <a:ext cx="0" cy="0"/>
          <a:chOff x="0" y="0"/>
          <a:chExt cx="0" cy="0"/>
        </a:xfrm>
      </p:grpSpPr>
      <p:pic>
        <p:nvPicPr>
          <p:cNvPr id="3" name="Picture 2" descr="A green logo with a black background&#10;&#10;Description automatically generated">
            <a:extLst>
              <a:ext uri="{FF2B5EF4-FFF2-40B4-BE49-F238E27FC236}">
                <a16:creationId xmlns:a16="http://schemas.microsoft.com/office/drawing/2014/main" id="{D8A36D10-1FC4-C38C-18DB-153D8A113BF7}"/>
              </a:ext>
            </a:extLst>
          </p:cNvPr>
          <p:cNvPicPr>
            <a:picLocks noChangeAspect="1"/>
          </p:cNvPicPr>
          <p:nvPr/>
        </p:nvPicPr>
        <p:blipFill>
          <a:blip r:embed="rId2"/>
          <a:stretch>
            <a:fillRect/>
          </a:stretch>
        </p:blipFill>
        <p:spPr>
          <a:xfrm>
            <a:off x="5348852" y="1870474"/>
            <a:ext cx="1391796" cy="1987528"/>
          </a:xfrm>
          <a:prstGeom prst="rect">
            <a:avLst/>
          </a:prstGeom>
        </p:spPr>
      </p:pic>
      <p:pic>
        <p:nvPicPr>
          <p:cNvPr id="6" name="Picture 5" descr="A green letters on a black background&#10;&#10;Description automatically generated">
            <a:extLst>
              <a:ext uri="{FF2B5EF4-FFF2-40B4-BE49-F238E27FC236}">
                <a16:creationId xmlns:a16="http://schemas.microsoft.com/office/drawing/2014/main" id="{A502BE30-BD47-7C2D-63DB-2144D6D78DA6}"/>
              </a:ext>
            </a:extLst>
          </p:cNvPr>
          <p:cNvPicPr>
            <a:picLocks noChangeAspect="1"/>
          </p:cNvPicPr>
          <p:nvPr/>
        </p:nvPicPr>
        <p:blipFill>
          <a:blip r:embed="rId3"/>
          <a:stretch>
            <a:fillRect/>
          </a:stretch>
        </p:blipFill>
        <p:spPr>
          <a:xfrm>
            <a:off x="7014301" y="2346425"/>
            <a:ext cx="4432480" cy="1144065"/>
          </a:xfrm>
          <a:prstGeom prst="rect">
            <a:avLst/>
          </a:prstGeom>
        </p:spPr>
      </p:pic>
      <p:pic>
        <p:nvPicPr>
          <p:cNvPr id="10" name="Picture 9">
            <a:extLst>
              <a:ext uri="{FF2B5EF4-FFF2-40B4-BE49-F238E27FC236}">
                <a16:creationId xmlns:a16="http://schemas.microsoft.com/office/drawing/2014/main" id="{1B30C868-ECA7-B198-AD13-AD18BFEA97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4722" y="359333"/>
            <a:ext cx="6137568" cy="6137568"/>
          </a:xfrm>
          <a:prstGeom prst="rect">
            <a:avLst/>
          </a:prstGeom>
        </p:spPr>
      </p:pic>
      <p:pic>
        <p:nvPicPr>
          <p:cNvPr id="5" name="Picture 4">
            <a:extLst>
              <a:ext uri="{FF2B5EF4-FFF2-40B4-BE49-F238E27FC236}">
                <a16:creationId xmlns:a16="http://schemas.microsoft.com/office/drawing/2014/main" id="{C983A72E-298D-CB37-5CA3-34B0072CBC0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200" y="52455"/>
            <a:ext cx="6751326" cy="6751326"/>
          </a:xfrm>
          <a:prstGeom prst="rect">
            <a:avLst/>
          </a:prstGeom>
        </p:spPr>
      </p:pic>
      <p:sp>
        <p:nvSpPr>
          <p:cNvPr id="8" name="Google Shape;637;p30">
            <a:extLst>
              <a:ext uri="{FF2B5EF4-FFF2-40B4-BE49-F238E27FC236}">
                <a16:creationId xmlns:a16="http://schemas.microsoft.com/office/drawing/2014/main" id="{47E8DAFE-1AC0-8432-900A-8C5008A1118B}"/>
              </a:ext>
            </a:extLst>
          </p:cNvPr>
          <p:cNvSpPr txBox="1">
            <a:spLocks/>
          </p:cNvSpPr>
          <p:nvPr/>
        </p:nvSpPr>
        <p:spPr>
          <a:xfrm>
            <a:off x="6509839" y="3740531"/>
            <a:ext cx="4432480" cy="841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4800">
                <a:latin typeface="Roboto Bold" panose="02000000000000000000" pitchFamily="2" charset="0"/>
                <a:ea typeface="Roboto Bold" panose="02000000000000000000" pitchFamily="2" charset="0"/>
              </a:rPr>
              <a:t>Thank You!</a:t>
            </a:r>
          </a:p>
        </p:txBody>
      </p:sp>
    </p:spTree>
    <p:extLst>
      <p:ext uri="{BB962C8B-B14F-4D97-AF65-F5344CB8AC3E}">
        <p14:creationId xmlns:p14="http://schemas.microsoft.com/office/powerpoint/2010/main" val="4027813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B2989-4E4C-AFED-F6E3-3CCD01D4CAFA}"/>
            </a:ext>
          </a:extLst>
        </p:cNvPr>
        <p:cNvGrpSpPr/>
        <p:nvPr/>
      </p:nvGrpSpPr>
      <p:grpSpPr>
        <a:xfrm>
          <a:off x="0" y="0"/>
          <a:ext cx="0" cy="0"/>
          <a:chOff x="0" y="0"/>
          <a:chExt cx="0" cy="0"/>
        </a:xfrm>
      </p:grpSpPr>
      <p:pic>
        <p:nvPicPr>
          <p:cNvPr id="3" name="Picture 2" descr="A green logo with a black background&#10;&#10;Description automatically generated">
            <a:extLst>
              <a:ext uri="{FF2B5EF4-FFF2-40B4-BE49-F238E27FC236}">
                <a16:creationId xmlns:a16="http://schemas.microsoft.com/office/drawing/2014/main" id="{D8A36D10-1FC4-C38C-18DB-153D8A113BF7}"/>
              </a:ext>
            </a:extLst>
          </p:cNvPr>
          <p:cNvPicPr>
            <a:picLocks noChangeAspect="1"/>
          </p:cNvPicPr>
          <p:nvPr/>
        </p:nvPicPr>
        <p:blipFill>
          <a:blip r:embed="rId2"/>
          <a:stretch>
            <a:fillRect/>
          </a:stretch>
        </p:blipFill>
        <p:spPr>
          <a:xfrm>
            <a:off x="12338932" y="1870474"/>
            <a:ext cx="1391796" cy="1987528"/>
          </a:xfrm>
          <a:prstGeom prst="rect">
            <a:avLst/>
          </a:prstGeom>
        </p:spPr>
      </p:pic>
      <p:pic>
        <p:nvPicPr>
          <p:cNvPr id="6" name="Picture 5" descr="A green letters on a black background&#10;&#10;Description automatically generated">
            <a:extLst>
              <a:ext uri="{FF2B5EF4-FFF2-40B4-BE49-F238E27FC236}">
                <a16:creationId xmlns:a16="http://schemas.microsoft.com/office/drawing/2014/main" id="{A502BE30-BD47-7C2D-63DB-2144D6D78DA6}"/>
              </a:ext>
            </a:extLst>
          </p:cNvPr>
          <p:cNvPicPr>
            <a:picLocks noChangeAspect="1"/>
          </p:cNvPicPr>
          <p:nvPr/>
        </p:nvPicPr>
        <p:blipFill>
          <a:blip r:embed="rId3"/>
          <a:stretch>
            <a:fillRect/>
          </a:stretch>
        </p:blipFill>
        <p:spPr>
          <a:xfrm>
            <a:off x="14004381" y="2346425"/>
            <a:ext cx="4432480" cy="1144065"/>
          </a:xfrm>
          <a:prstGeom prst="rect">
            <a:avLst/>
          </a:prstGeom>
        </p:spPr>
      </p:pic>
      <p:pic>
        <p:nvPicPr>
          <p:cNvPr id="10" name="Picture 9">
            <a:extLst>
              <a:ext uri="{FF2B5EF4-FFF2-40B4-BE49-F238E27FC236}">
                <a16:creationId xmlns:a16="http://schemas.microsoft.com/office/drawing/2014/main" id="{1B30C868-ECA7-B198-AD13-AD18BFEA97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78482" y="359333"/>
            <a:ext cx="6137568" cy="6137568"/>
          </a:xfrm>
          <a:prstGeom prst="rect">
            <a:avLst/>
          </a:prstGeom>
        </p:spPr>
      </p:pic>
      <p:pic>
        <p:nvPicPr>
          <p:cNvPr id="5" name="Picture 4">
            <a:extLst>
              <a:ext uri="{FF2B5EF4-FFF2-40B4-BE49-F238E27FC236}">
                <a16:creationId xmlns:a16="http://schemas.microsoft.com/office/drawing/2014/main" id="{C983A72E-298D-CB37-5CA3-34B0072CBC0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53000" y="52455"/>
            <a:ext cx="6751326" cy="6751326"/>
          </a:xfrm>
          <a:prstGeom prst="rect">
            <a:avLst/>
          </a:prstGeom>
        </p:spPr>
      </p:pic>
      <p:sp>
        <p:nvSpPr>
          <p:cNvPr id="8" name="Google Shape;637;p30">
            <a:extLst>
              <a:ext uri="{FF2B5EF4-FFF2-40B4-BE49-F238E27FC236}">
                <a16:creationId xmlns:a16="http://schemas.microsoft.com/office/drawing/2014/main" id="{47E8DAFE-1AC0-8432-900A-8C5008A1118B}"/>
              </a:ext>
            </a:extLst>
          </p:cNvPr>
          <p:cNvSpPr txBox="1">
            <a:spLocks/>
          </p:cNvSpPr>
          <p:nvPr/>
        </p:nvSpPr>
        <p:spPr>
          <a:xfrm>
            <a:off x="6509839" y="6951091"/>
            <a:ext cx="4432480" cy="841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4800">
                <a:latin typeface="Roboto Bold" panose="02000000000000000000" pitchFamily="2" charset="0"/>
                <a:ea typeface="Roboto Bold" panose="02000000000000000000" pitchFamily="2" charset="0"/>
              </a:rPr>
              <a:t>Thank You!</a:t>
            </a:r>
          </a:p>
        </p:txBody>
      </p:sp>
    </p:spTree>
    <p:extLst>
      <p:ext uri="{BB962C8B-B14F-4D97-AF65-F5344CB8AC3E}">
        <p14:creationId xmlns:p14="http://schemas.microsoft.com/office/powerpoint/2010/main" val="3716136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32BD0-ED30-A2E6-60A5-1E35D65D12BF}"/>
            </a:ext>
          </a:extLst>
        </p:cNvPr>
        <p:cNvGrpSpPr/>
        <p:nvPr/>
      </p:nvGrpSpPr>
      <p:grpSpPr>
        <a:xfrm>
          <a:off x="0" y="0"/>
          <a:ext cx="0" cy="0"/>
          <a:chOff x="0" y="0"/>
          <a:chExt cx="0" cy="0"/>
        </a:xfrm>
      </p:grpSpPr>
    </p:spTree>
    <p:extLst>
      <p:ext uri="{BB962C8B-B14F-4D97-AF65-F5344CB8AC3E}">
        <p14:creationId xmlns:p14="http://schemas.microsoft.com/office/powerpoint/2010/main" val="2318415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
        <p159:morph option="byObject"/>
      </p:transition>
    </mc:Choice>
    <mc:Fallback xmlns="">
      <p:transition spd="slow" advClick="0" advTm="4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32BD0-ED30-A2E6-60A5-1E35D65D12BF}"/>
            </a:ext>
          </a:extLst>
        </p:cNvPr>
        <p:cNvGrpSpPr/>
        <p:nvPr/>
      </p:nvGrpSpPr>
      <p:grpSpPr>
        <a:xfrm>
          <a:off x="0" y="0"/>
          <a:ext cx="0" cy="0"/>
          <a:chOff x="0" y="0"/>
          <a:chExt cx="0" cy="0"/>
        </a:xfrm>
      </p:grpSpPr>
      <p:pic>
        <p:nvPicPr>
          <p:cNvPr id="5" name="Picture 4" descr="A green letters on a black background&#10;&#10;Description automatically generated">
            <a:extLst>
              <a:ext uri="{FF2B5EF4-FFF2-40B4-BE49-F238E27FC236}">
                <a16:creationId xmlns:a16="http://schemas.microsoft.com/office/drawing/2014/main" id="{BA745BDF-6FEE-06C4-B5BE-58EFD6D5E5FA}"/>
              </a:ext>
            </a:extLst>
          </p:cNvPr>
          <p:cNvPicPr>
            <a:picLocks noChangeAspect="1"/>
          </p:cNvPicPr>
          <p:nvPr/>
        </p:nvPicPr>
        <p:blipFill>
          <a:blip r:embed="rId2"/>
          <a:stretch>
            <a:fillRect/>
          </a:stretch>
        </p:blipFill>
        <p:spPr>
          <a:xfrm>
            <a:off x="12232419" y="2914691"/>
            <a:ext cx="4432480" cy="1144065"/>
          </a:xfrm>
          <a:prstGeom prst="rect">
            <a:avLst/>
          </a:prstGeom>
        </p:spPr>
      </p:pic>
      <p:pic>
        <p:nvPicPr>
          <p:cNvPr id="6" name="Picture 5" descr="A green logo with a black background&#10;&#10;Description automatically generated">
            <a:extLst>
              <a:ext uri="{FF2B5EF4-FFF2-40B4-BE49-F238E27FC236}">
                <a16:creationId xmlns:a16="http://schemas.microsoft.com/office/drawing/2014/main" id="{A365AF95-30CA-D849-5AFC-F9A416BE31A0}"/>
              </a:ext>
            </a:extLst>
          </p:cNvPr>
          <p:cNvPicPr>
            <a:picLocks noChangeAspect="1"/>
          </p:cNvPicPr>
          <p:nvPr/>
        </p:nvPicPr>
        <p:blipFill>
          <a:blip r:embed="rId3"/>
          <a:stretch>
            <a:fillRect/>
          </a:stretch>
        </p:blipFill>
        <p:spPr>
          <a:xfrm>
            <a:off x="-1513805" y="2434354"/>
            <a:ext cx="1391796" cy="1987528"/>
          </a:xfrm>
          <a:prstGeom prst="rect">
            <a:avLst/>
          </a:prstGeom>
        </p:spPr>
      </p:pic>
      <p:sp>
        <p:nvSpPr>
          <p:cNvPr id="2" name="Title 1">
            <a:extLst>
              <a:ext uri="{FF2B5EF4-FFF2-40B4-BE49-F238E27FC236}">
                <a16:creationId xmlns:a16="http://schemas.microsoft.com/office/drawing/2014/main" id="{EAAD1AB1-812D-A6A1-D108-A8B2BD7F9070}"/>
              </a:ext>
            </a:extLst>
          </p:cNvPr>
          <p:cNvSpPr txBox="1">
            <a:spLocks/>
          </p:cNvSpPr>
          <p:nvPr/>
        </p:nvSpPr>
        <p:spPr>
          <a:xfrm>
            <a:off x="3231126" y="3282444"/>
            <a:ext cx="5729748" cy="29134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 sz="1200" spc="1080">
                <a:latin typeface="Minion Pro SmBd" panose="02040603060201020203" pitchFamily="18" charset="0"/>
                <a:cs typeface="Miriam" panose="020F0502020204030204" pitchFamily="34" charset="-79"/>
              </a:rPr>
              <a:t>INTRODUCING</a:t>
            </a:r>
            <a:endParaRPr lang="en-US" sz="1200"/>
          </a:p>
        </p:txBody>
      </p:sp>
    </p:spTree>
    <p:extLst>
      <p:ext uri="{BB962C8B-B14F-4D97-AF65-F5344CB8AC3E}">
        <p14:creationId xmlns:p14="http://schemas.microsoft.com/office/powerpoint/2010/main" val="288189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3EA4B-E460-1C9F-8F92-C01ED71E4638}"/>
            </a:ext>
          </a:extLst>
        </p:cNvPr>
        <p:cNvGrpSpPr/>
        <p:nvPr/>
      </p:nvGrpSpPr>
      <p:grpSpPr>
        <a:xfrm>
          <a:off x="0" y="0"/>
          <a:ext cx="0" cy="0"/>
          <a:chOff x="0" y="0"/>
          <a:chExt cx="0" cy="0"/>
        </a:xfrm>
      </p:grpSpPr>
      <p:pic>
        <p:nvPicPr>
          <p:cNvPr id="3" name="Picture 2" descr="A green logo with a black background&#10;&#10;Description automatically generated">
            <a:extLst>
              <a:ext uri="{FF2B5EF4-FFF2-40B4-BE49-F238E27FC236}">
                <a16:creationId xmlns:a16="http://schemas.microsoft.com/office/drawing/2014/main" id="{F562CD4E-B536-8058-32D0-93B8E0766DA0}"/>
              </a:ext>
            </a:extLst>
          </p:cNvPr>
          <p:cNvPicPr>
            <a:picLocks noChangeAspect="1"/>
          </p:cNvPicPr>
          <p:nvPr/>
        </p:nvPicPr>
        <p:blipFill>
          <a:blip r:embed="rId2"/>
          <a:stretch>
            <a:fillRect/>
          </a:stretch>
        </p:blipFill>
        <p:spPr>
          <a:xfrm>
            <a:off x="3047612" y="2434354"/>
            <a:ext cx="1391796" cy="1987528"/>
          </a:xfrm>
          <a:prstGeom prst="rect">
            <a:avLst/>
          </a:prstGeom>
        </p:spPr>
      </p:pic>
      <p:pic>
        <p:nvPicPr>
          <p:cNvPr id="6" name="Picture 5" descr="A green letters on a black background&#10;&#10;Description automatically generated">
            <a:extLst>
              <a:ext uri="{FF2B5EF4-FFF2-40B4-BE49-F238E27FC236}">
                <a16:creationId xmlns:a16="http://schemas.microsoft.com/office/drawing/2014/main" id="{DBF07662-CED5-F248-E11C-51FF798D4333}"/>
              </a:ext>
            </a:extLst>
          </p:cNvPr>
          <p:cNvPicPr>
            <a:picLocks noChangeAspect="1"/>
          </p:cNvPicPr>
          <p:nvPr/>
        </p:nvPicPr>
        <p:blipFill>
          <a:blip r:embed="rId3"/>
          <a:stretch>
            <a:fillRect/>
          </a:stretch>
        </p:blipFill>
        <p:spPr>
          <a:xfrm>
            <a:off x="4713061" y="2910305"/>
            <a:ext cx="4432480" cy="1144065"/>
          </a:xfrm>
          <a:prstGeom prst="rect">
            <a:avLst/>
          </a:prstGeom>
        </p:spPr>
      </p:pic>
      <p:sp>
        <p:nvSpPr>
          <p:cNvPr id="2" name="Title 1">
            <a:extLst>
              <a:ext uri="{FF2B5EF4-FFF2-40B4-BE49-F238E27FC236}">
                <a16:creationId xmlns:a16="http://schemas.microsoft.com/office/drawing/2014/main" id="{37BD5B9A-5A3A-6DAF-1D35-4D65F15163C3}"/>
              </a:ext>
            </a:extLst>
          </p:cNvPr>
          <p:cNvSpPr txBox="1">
            <a:spLocks/>
          </p:cNvSpPr>
          <p:nvPr/>
        </p:nvSpPr>
        <p:spPr>
          <a:xfrm>
            <a:off x="3315793" y="796960"/>
            <a:ext cx="5729748" cy="5268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 sz="1500" spc="1080">
                <a:latin typeface="Minion Pro SmBd" panose="02040603060201020203" pitchFamily="18" charset="0"/>
                <a:cs typeface="Miriam" panose="020F0502020204030204" pitchFamily="34" charset="-79"/>
              </a:rPr>
              <a:t>INTRODUCING</a:t>
            </a:r>
            <a:endParaRPr lang="en-US" sz="1500"/>
          </a:p>
        </p:txBody>
      </p:sp>
      <p:pic>
        <p:nvPicPr>
          <p:cNvPr id="7" name="Picture 6" descr="A cell phone with green and white screen&#10;&#10;Description automatically generated">
            <a:extLst>
              <a:ext uri="{FF2B5EF4-FFF2-40B4-BE49-F238E27FC236}">
                <a16:creationId xmlns:a16="http://schemas.microsoft.com/office/drawing/2014/main" id="{3C813BD9-4C31-6B6E-8EB7-23E81B65F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8718" y="359333"/>
            <a:ext cx="6137568" cy="6137568"/>
          </a:xfrm>
          <a:prstGeom prst="rect">
            <a:avLst/>
          </a:prstGeom>
        </p:spPr>
      </p:pic>
      <p:pic>
        <p:nvPicPr>
          <p:cNvPr id="8" name="Picture 7">
            <a:extLst>
              <a:ext uri="{FF2B5EF4-FFF2-40B4-BE49-F238E27FC236}">
                <a16:creationId xmlns:a16="http://schemas.microsoft.com/office/drawing/2014/main" id="{5B2B40B9-F779-F5FF-570A-6BC1965123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32720" y="52455"/>
            <a:ext cx="6751326" cy="6751326"/>
          </a:xfrm>
          <a:prstGeom prst="rect">
            <a:avLst/>
          </a:prstGeom>
        </p:spPr>
      </p:pic>
    </p:spTree>
    <p:extLst>
      <p:ext uri="{BB962C8B-B14F-4D97-AF65-F5344CB8AC3E}">
        <p14:creationId xmlns:p14="http://schemas.microsoft.com/office/powerpoint/2010/main" val="172325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
        <p159:morph option="byObject"/>
      </p:transition>
    </mc:Choice>
    <mc:Fallback xmlns="">
      <p:transition spd="slow" advClick="0" advTm="4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3EA4B-E460-1C9F-8F92-C01ED71E4638}"/>
            </a:ext>
          </a:extLst>
        </p:cNvPr>
        <p:cNvGrpSpPr/>
        <p:nvPr/>
      </p:nvGrpSpPr>
      <p:grpSpPr>
        <a:xfrm>
          <a:off x="0" y="0"/>
          <a:ext cx="0" cy="0"/>
          <a:chOff x="0" y="0"/>
          <a:chExt cx="0" cy="0"/>
        </a:xfrm>
      </p:grpSpPr>
      <p:pic>
        <p:nvPicPr>
          <p:cNvPr id="3" name="Picture 2" descr="A green logo with a black background&#10;&#10;Description automatically generated">
            <a:extLst>
              <a:ext uri="{FF2B5EF4-FFF2-40B4-BE49-F238E27FC236}">
                <a16:creationId xmlns:a16="http://schemas.microsoft.com/office/drawing/2014/main" id="{F562CD4E-B536-8058-32D0-93B8E0766DA0}"/>
              </a:ext>
            </a:extLst>
          </p:cNvPr>
          <p:cNvPicPr>
            <a:picLocks noChangeAspect="1"/>
          </p:cNvPicPr>
          <p:nvPr/>
        </p:nvPicPr>
        <p:blipFill>
          <a:blip r:embed="rId2"/>
          <a:stretch>
            <a:fillRect/>
          </a:stretch>
        </p:blipFill>
        <p:spPr>
          <a:xfrm>
            <a:off x="639692" y="2434354"/>
            <a:ext cx="1391796" cy="1987528"/>
          </a:xfrm>
          <a:prstGeom prst="rect">
            <a:avLst/>
          </a:prstGeom>
        </p:spPr>
      </p:pic>
      <p:pic>
        <p:nvPicPr>
          <p:cNvPr id="6" name="Picture 5" descr="A green letters on a black background&#10;&#10;Description automatically generated">
            <a:extLst>
              <a:ext uri="{FF2B5EF4-FFF2-40B4-BE49-F238E27FC236}">
                <a16:creationId xmlns:a16="http://schemas.microsoft.com/office/drawing/2014/main" id="{DBF07662-CED5-F248-E11C-51FF798D4333}"/>
              </a:ext>
            </a:extLst>
          </p:cNvPr>
          <p:cNvPicPr>
            <a:picLocks noChangeAspect="1"/>
          </p:cNvPicPr>
          <p:nvPr/>
        </p:nvPicPr>
        <p:blipFill>
          <a:blip r:embed="rId3"/>
          <a:stretch>
            <a:fillRect/>
          </a:stretch>
        </p:blipFill>
        <p:spPr>
          <a:xfrm>
            <a:off x="2305141" y="2910305"/>
            <a:ext cx="4432480" cy="1144065"/>
          </a:xfrm>
          <a:prstGeom prst="rect">
            <a:avLst/>
          </a:prstGeom>
        </p:spPr>
      </p:pic>
      <p:sp>
        <p:nvSpPr>
          <p:cNvPr id="2" name="Title 1">
            <a:extLst>
              <a:ext uri="{FF2B5EF4-FFF2-40B4-BE49-F238E27FC236}">
                <a16:creationId xmlns:a16="http://schemas.microsoft.com/office/drawing/2014/main" id="{37BD5B9A-5A3A-6DAF-1D35-4D65F15163C3}"/>
              </a:ext>
            </a:extLst>
          </p:cNvPr>
          <p:cNvSpPr txBox="1">
            <a:spLocks/>
          </p:cNvSpPr>
          <p:nvPr/>
        </p:nvSpPr>
        <p:spPr>
          <a:xfrm>
            <a:off x="823206" y="1897627"/>
            <a:ext cx="5729748" cy="5268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 sz="1500" spc="1080" dirty="0">
                <a:latin typeface="Minion Pro SmBd" panose="02040603060201020203" pitchFamily="18" charset="0"/>
                <a:cs typeface="Miriam" panose="020F0502020204030204" pitchFamily="34" charset="-79"/>
              </a:rPr>
              <a:t>INTRODUCING</a:t>
            </a:r>
            <a:endParaRPr lang="en-US" sz="1500" dirty="0"/>
          </a:p>
        </p:txBody>
      </p:sp>
      <p:pic>
        <p:nvPicPr>
          <p:cNvPr id="10" name="Picture 9">
            <a:extLst>
              <a:ext uri="{FF2B5EF4-FFF2-40B4-BE49-F238E27FC236}">
                <a16:creationId xmlns:a16="http://schemas.microsoft.com/office/drawing/2014/main" id="{532B379E-ACE9-4E96-D5CC-625018AAE2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12478" y="359333"/>
            <a:ext cx="6137568" cy="6137568"/>
          </a:xfrm>
          <a:prstGeom prst="rect">
            <a:avLst/>
          </a:prstGeom>
        </p:spPr>
      </p:pic>
      <p:pic>
        <p:nvPicPr>
          <p:cNvPr id="5" name="Picture 4">
            <a:extLst>
              <a:ext uri="{FF2B5EF4-FFF2-40B4-BE49-F238E27FC236}">
                <a16:creationId xmlns:a16="http://schemas.microsoft.com/office/drawing/2014/main" id="{65A54756-1599-C48B-B47A-14CB2A2FC8A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49240" y="52455"/>
            <a:ext cx="6751326" cy="6751326"/>
          </a:xfrm>
          <a:prstGeom prst="rect">
            <a:avLst/>
          </a:prstGeom>
        </p:spPr>
      </p:pic>
    </p:spTree>
    <p:extLst>
      <p:ext uri="{BB962C8B-B14F-4D97-AF65-F5344CB8AC3E}">
        <p14:creationId xmlns:p14="http://schemas.microsoft.com/office/powerpoint/2010/main" val="3402529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18;p29">
            <a:extLst>
              <a:ext uri="{FF2B5EF4-FFF2-40B4-BE49-F238E27FC236}">
                <a16:creationId xmlns:a16="http://schemas.microsoft.com/office/drawing/2014/main" id="{1D931A05-775C-0749-561C-A1ACAF4AB1AC}"/>
              </a:ext>
            </a:extLst>
          </p:cNvPr>
          <p:cNvSpPr txBox="1">
            <a:spLocks noGrp="1"/>
          </p:cNvSpPr>
          <p:nvPr/>
        </p:nvSpPr>
        <p:spPr>
          <a:xfrm>
            <a:off x="692629" y="1064140"/>
            <a:ext cx="3381103" cy="17120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 sz="4400">
                <a:latin typeface="Arial Narrow" panose="020B0606020202030204" pitchFamily="34" charset="0"/>
                <a:ea typeface="Roboto Medium" panose="02000000000000000000" pitchFamily="2" charset="0"/>
                <a:cs typeface="Quire Sans" panose="020B0502040204020203" pitchFamily="34" charset="0"/>
              </a:rPr>
              <a:t>W</a:t>
            </a:r>
            <a:r>
              <a:rPr lang="en" sz="4200">
                <a:latin typeface="Arial Narrow" panose="020B0606020202030204" pitchFamily="34" charset="0"/>
                <a:ea typeface="Roboto Medium" panose="02000000000000000000" pitchFamily="2" charset="0"/>
              </a:rPr>
              <a:t>hat</a:t>
            </a:r>
            <a:r>
              <a:rPr lang="en" sz="4200">
                <a:latin typeface="Arial Narrow" panose="020B0606020202030204" pitchFamily="34" charset="0"/>
              </a:rPr>
              <a:t> is</a:t>
            </a:r>
            <a:br>
              <a:rPr lang="en" sz="4200"/>
            </a:br>
            <a:endParaRPr lang="en-US" sz="4200"/>
          </a:p>
        </p:txBody>
      </p:sp>
      <p:sp>
        <p:nvSpPr>
          <p:cNvPr id="7" name="Google Shape;518;p29">
            <a:extLst>
              <a:ext uri="{FF2B5EF4-FFF2-40B4-BE49-F238E27FC236}">
                <a16:creationId xmlns:a16="http://schemas.microsoft.com/office/drawing/2014/main" id="{BB82D5C1-8E6F-F5C3-6C28-956EC7ED0D00}"/>
              </a:ext>
            </a:extLst>
          </p:cNvPr>
          <p:cNvSpPr txBox="1">
            <a:spLocks noGrp="1"/>
          </p:cNvSpPr>
          <p:nvPr/>
        </p:nvSpPr>
        <p:spPr>
          <a:xfrm>
            <a:off x="4723621" y="1779183"/>
            <a:ext cx="657931" cy="10761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US" sz="7000">
                <a:solidFill>
                  <a:srgbClr val="A3C743"/>
                </a:solidFill>
              </a:rPr>
              <a:t>?</a:t>
            </a:r>
          </a:p>
        </p:txBody>
      </p:sp>
      <p:pic>
        <p:nvPicPr>
          <p:cNvPr id="9" name="Picture 8" descr="A green letters on a black background&#10;&#10;Description automatically generated">
            <a:extLst>
              <a:ext uri="{FF2B5EF4-FFF2-40B4-BE49-F238E27FC236}">
                <a16:creationId xmlns:a16="http://schemas.microsoft.com/office/drawing/2014/main" id="{7105387C-4503-0E29-A4FD-51C6CBFE7AB1}"/>
              </a:ext>
            </a:extLst>
          </p:cNvPr>
          <p:cNvPicPr>
            <a:picLocks noChangeAspect="1"/>
          </p:cNvPicPr>
          <p:nvPr/>
        </p:nvPicPr>
        <p:blipFill>
          <a:blip r:embed="rId2"/>
          <a:stretch>
            <a:fillRect/>
          </a:stretch>
        </p:blipFill>
        <p:spPr>
          <a:xfrm>
            <a:off x="738304" y="1962129"/>
            <a:ext cx="3789543" cy="1001191"/>
          </a:xfrm>
          <a:prstGeom prst="rect">
            <a:avLst/>
          </a:prstGeom>
        </p:spPr>
      </p:pic>
      <p:pic>
        <p:nvPicPr>
          <p:cNvPr id="11" name="Picture 10">
            <a:extLst>
              <a:ext uri="{FF2B5EF4-FFF2-40B4-BE49-F238E27FC236}">
                <a16:creationId xmlns:a16="http://schemas.microsoft.com/office/drawing/2014/main" id="{4A5B0C2B-A489-7353-B76D-EB866F13F3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12478" y="359333"/>
            <a:ext cx="6137568" cy="6137568"/>
          </a:xfrm>
          <a:prstGeom prst="rect">
            <a:avLst/>
          </a:prstGeom>
        </p:spPr>
      </p:pic>
      <p:pic>
        <p:nvPicPr>
          <p:cNvPr id="12" name="Picture 11">
            <a:extLst>
              <a:ext uri="{FF2B5EF4-FFF2-40B4-BE49-F238E27FC236}">
                <a16:creationId xmlns:a16="http://schemas.microsoft.com/office/drawing/2014/main" id="{B438F982-D792-FC33-17C2-E99A4E71C2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49240" y="52455"/>
            <a:ext cx="6751326" cy="6751326"/>
          </a:xfrm>
          <a:prstGeom prst="rect">
            <a:avLst/>
          </a:prstGeom>
        </p:spPr>
      </p:pic>
      <p:sp>
        <p:nvSpPr>
          <p:cNvPr id="13" name="Google Shape;519;p29">
            <a:extLst>
              <a:ext uri="{FF2B5EF4-FFF2-40B4-BE49-F238E27FC236}">
                <a16:creationId xmlns:a16="http://schemas.microsoft.com/office/drawing/2014/main" id="{70FA1D8B-5DCA-1F5E-8A20-E240C1F26CA2}"/>
              </a:ext>
            </a:extLst>
          </p:cNvPr>
          <p:cNvSpPr txBox="1">
            <a:spLocks/>
          </p:cNvSpPr>
          <p:nvPr/>
        </p:nvSpPr>
        <p:spPr>
          <a:xfrm>
            <a:off x="611450" y="3248370"/>
            <a:ext cx="6063670" cy="409997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400">
                <a:latin typeface="Roboto Medium" panose="02000000000000000000" pitchFamily="2" charset="0"/>
                <a:ea typeface="Roboto Medium" panose="02000000000000000000" pitchFamily="2" charset="0"/>
              </a:rPr>
              <a:t>ECOSOL is a powerful app with user-friendly interfaces and integrated AI to suggest the best possible energy sources for clients seeking clean and sustainable energy by analyzing details like electricity usage, GPS location, food waste amount, and weather app data.</a:t>
            </a:r>
          </a:p>
        </p:txBody>
      </p:sp>
    </p:spTree>
    <p:extLst>
      <p:ext uri="{BB962C8B-B14F-4D97-AF65-F5344CB8AC3E}">
        <p14:creationId xmlns:p14="http://schemas.microsoft.com/office/powerpoint/2010/main" val="8812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39"/>
          <p:cNvSpPr txBox="1">
            <a:spLocks noGrp="1"/>
          </p:cNvSpPr>
          <p:nvPr>
            <p:ph type="title"/>
          </p:nvPr>
        </p:nvSpPr>
        <p:spPr>
          <a:xfrm>
            <a:off x="2439970" y="326064"/>
            <a:ext cx="7312059" cy="763600"/>
          </a:xfrm>
          <a:prstGeom prst="rect">
            <a:avLst/>
          </a:prstGeom>
        </p:spPr>
        <p:txBody>
          <a:bodyPr spcFirstLastPara="1" vert="horz" wrap="square" lIns="121900" tIns="121900" rIns="121900" bIns="121900" rtlCol="0" anchor="t" anchorCtr="0">
            <a:noAutofit/>
          </a:bodyPr>
          <a:lstStyle/>
          <a:p>
            <a:pPr algn="ctr"/>
            <a:r>
              <a:rPr lang="en-US" sz="4267" b="1">
                <a:solidFill>
                  <a:schemeClr val="dk1"/>
                </a:solidFill>
                <a:latin typeface="Roboto Bold" panose="02000000000000000000" pitchFamily="2" charset="0"/>
                <a:ea typeface="Roboto Bold" panose="02000000000000000000" pitchFamily="2" charset="0"/>
                <a:cs typeface="Archivo"/>
                <a:sym typeface="Archivo"/>
              </a:rPr>
              <a:t>Target Audience Profiling</a:t>
            </a:r>
            <a:endParaRPr sz="4267">
              <a:latin typeface="Roboto Bold" panose="02000000000000000000" pitchFamily="2" charset="0"/>
              <a:ea typeface="Roboto Bold" panose="020000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EEE78388-04CD-0BE7-B5E5-3D187F036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151" y="8032372"/>
            <a:ext cx="9357360" cy="4585307"/>
          </a:xfrm>
          <a:prstGeom prst="rect">
            <a:avLst/>
          </a:prstGeom>
        </p:spPr>
      </p:pic>
      <p:pic>
        <p:nvPicPr>
          <p:cNvPr id="10" name="Picture 9">
            <a:extLst>
              <a:ext uri="{FF2B5EF4-FFF2-40B4-BE49-F238E27FC236}">
                <a16:creationId xmlns:a16="http://schemas.microsoft.com/office/drawing/2014/main" id="{951F9C78-296A-4C98-808A-40AAAA60A3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029952" y="359333"/>
            <a:ext cx="6137568" cy="6137568"/>
          </a:xfrm>
          <a:prstGeom prst="rect">
            <a:avLst/>
          </a:prstGeom>
        </p:spPr>
      </p:pic>
      <p:pic>
        <p:nvPicPr>
          <p:cNvPr id="11" name="Picture 10">
            <a:extLst>
              <a:ext uri="{FF2B5EF4-FFF2-40B4-BE49-F238E27FC236}">
                <a16:creationId xmlns:a16="http://schemas.microsoft.com/office/drawing/2014/main" id="{DD35CB78-0770-25F9-6B15-98141EA2FDA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66714" y="52455"/>
            <a:ext cx="6751326" cy="6751326"/>
          </a:xfrm>
          <a:prstGeom prst="rect">
            <a:avLst/>
          </a:prstGeom>
        </p:spPr>
      </p:pic>
      <p:sp>
        <p:nvSpPr>
          <p:cNvPr id="2" name="Google Shape;887;p34">
            <a:extLst>
              <a:ext uri="{FF2B5EF4-FFF2-40B4-BE49-F238E27FC236}">
                <a16:creationId xmlns:a16="http://schemas.microsoft.com/office/drawing/2014/main" id="{25650833-0F57-450E-8EEB-5F7640A52A21}"/>
              </a:ext>
            </a:extLst>
          </p:cNvPr>
          <p:cNvSpPr txBox="1">
            <a:spLocks/>
          </p:cNvSpPr>
          <p:nvPr/>
        </p:nvSpPr>
        <p:spPr>
          <a:xfrm>
            <a:off x="2270731" y="1935865"/>
            <a:ext cx="7650536" cy="382390"/>
          </a:xfrm>
          <a:prstGeom prst="rect">
            <a:avLst/>
          </a:prstGeom>
        </p:spPr>
        <p:txBody>
          <a:bodyPr spcFirstLastPara="1" wrap="square" lIns="91425" tIns="91425" rIns="91425" bIns="91425"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Roboto Medium" panose="02000000000000000000" pitchFamily="2" charset="0"/>
                <a:ea typeface="Roboto Medium" panose="02000000000000000000" pitchFamily="2" charset="0"/>
              </a:rPr>
              <a:t>SMEs Renewable Solution Retailers</a:t>
            </a:r>
          </a:p>
        </p:txBody>
      </p:sp>
      <p:pic>
        <p:nvPicPr>
          <p:cNvPr id="5" name="Picture 4">
            <a:extLst>
              <a:ext uri="{FF2B5EF4-FFF2-40B4-BE49-F238E27FC236}">
                <a16:creationId xmlns:a16="http://schemas.microsoft.com/office/drawing/2014/main" id="{7CE47F18-E4CF-A99F-EC6E-0CB2829A2D30}"/>
              </a:ext>
            </a:extLst>
          </p:cNvPr>
          <p:cNvPicPr>
            <a:picLocks noChangeAspect="1"/>
          </p:cNvPicPr>
          <p:nvPr/>
        </p:nvPicPr>
        <p:blipFill>
          <a:blip r:embed="rId6"/>
          <a:stretch>
            <a:fillRect/>
          </a:stretch>
        </p:blipFill>
        <p:spPr>
          <a:xfrm>
            <a:off x="2530361" y="2801818"/>
            <a:ext cx="8520460" cy="3475856"/>
          </a:xfrm>
          <a:prstGeom prst="rect">
            <a:avLst/>
          </a:prstGeom>
        </p:spPr>
      </p:pic>
    </p:spTree>
    <p:extLst>
      <p:ext uri="{BB962C8B-B14F-4D97-AF65-F5344CB8AC3E}">
        <p14:creationId xmlns:p14="http://schemas.microsoft.com/office/powerpoint/2010/main" val="234357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39"/>
          <p:cNvSpPr txBox="1">
            <a:spLocks noGrp="1"/>
          </p:cNvSpPr>
          <p:nvPr>
            <p:ph type="title"/>
          </p:nvPr>
        </p:nvSpPr>
        <p:spPr>
          <a:xfrm>
            <a:off x="3346109" y="593367"/>
            <a:ext cx="3534945" cy="763600"/>
          </a:xfrm>
          <a:prstGeom prst="rect">
            <a:avLst/>
          </a:prstGeom>
        </p:spPr>
        <p:txBody>
          <a:bodyPr spcFirstLastPara="1" vert="horz" wrap="square" lIns="121900" tIns="121900" rIns="121900" bIns="121900" rtlCol="0" anchor="t" anchorCtr="0">
            <a:noAutofit/>
          </a:bodyPr>
          <a:lstStyle/>
          <a:p>
            <a:pPr algn="ctr"/>
            <a:r>
              <a:rPr lang="en" sz="4267" b="1">
                <a:solidFill>
                  <a:schemeClr val="dk1"/>
                </a:solidFill>
                <a:latin typeface="Roboto Bold" panose="02000000000000000000" pitchFamily="2" charset="0"/>
                <a:ea typeface="Roboto Bold" panose="02000000000000000000" pitchFamily="2" charset="0"/>
                <a:cs typeface="Archivo"/>
                <a:sym typeface="Archivo"/>
              </a:rPr>
              <a:t>Features of</a:t>
            </a:r>
            <a:endParaRPr sz="4267">
              <a:latin typeface="Roboto Bold" panose="02000000000000000000" pitchFamily="2" charset="0"/>
              <a:ea typeface="Roboto Bold" panose="02000000000000000000" pitchFamily="2" charset="0"/>
            </a:endParaRPr>
          </a:p>
        </p:txBody>
      </p:sp>
      <p:sp>
        <p:nvSpPr>
          <p:cNvPr id="1339" name="Google Shape;1339;p39"/>
          <p:cNvSpPr txBox="1"/>
          <p:nvPr/>
        </p:nvSpPr>
        <p:spPr>
          <a:xfrm>
            <a:off x="776113" y="2330823"/>
            <a:ext cx="3670241" cy="566903"/>
          </a:xfrm>
          <a:prstGeom prst="rect">
            <a:avLst/>
          </a:prstGeom>
          <a:noFill/>
          <a:ln>
            <a:noFill/>
          </a:ln>
        </p:spPr>
        <p:txBody>
          <a:bodyPr spcFirstLastPara="1" wrap="square" lIns="121900" tIns="121900" rIns="121900" bIns="121900" anchor="t" anchorCtr="0">
            <a:noAutofit/>
          </a:bodyPr>
          <a:lstStyle/>
          <a:p>
            <a:pPr algn="r"/>
            <a:r>
              <a:rPr lang="en-US" sz="1333">
                <a:solidFill>
                  <a:schemeClr val="dk1"/>
                </a:solidFill>
                <a:latin typeface="Archivo"/>
                <a:ea typeface="Archivo"/>
                <a:cs typeface="Archivo"/>
                <a:sym typeface="Archivo"/>
              </a:rPr>
              <a:t>Users are able to get the best possible plans according to their environment.</a:t>
            </a:r>
          </a:p>
        </p:txBody>
      </p:sp>
      <p:sp>
        <p:nvSpPr>
          <p:cNvPr id="1327" name="Google Shape;1327;p39"/>
          <p:cNvSpPr txBox="1"/>
          <p:nvPr/>
        </p:nvSpPr>
        <p:spPr>
          <a:xfrm>
            <a:off x="254001" y="1987293"/>
            <a:ext cx="4192354" cy="453977"/>
          </a:xfrm>
          <a:prstGeom prst="rect">
            <a:avLst/>
          </a:prstGeom>
          <a:noFill/>
          <a:ln>
            <a:noFill/>
          </a:ln>
        </p:spPr>
        <p:txBody>
          <a:bodyPr spcFirstLastPara="1" wrap="square" lIns="121900" tIns="121900" rIns="121900" bIns="121900" anchor="b" anchorCtr="0">
            <a:noAutofit/>
          </a:bodyPr>
          <a:lstStyle/>
          <a:p>
            <a:pPr algn="r"/>
            <a:r>
              <a:rPr lang="en-US" sz="2400" b="1">
                <a:solidFill>
                  <a:schemeClr val="dk1"/>
                </a:solidFill>
                <a:latin typeface="Archivo"/>
                <a:ea typeface="Archivo"/>
                <a:cs typeface="Archivo"/>
                <a:sym typeface="Archivo"/>
              </a:rPr>
              <a:t>Recommend the most possible energy sources</a:t>
            </a:r>
            <a:endParaRPr sz="2400" b="1">
              <a:solidFill>
                <a:schemeClr val="dk1"/>
              </a:solidFill>
              <a:latin typeface="Archivo"/>
              <a:ea typeface="Archivo"/>
              <a:cs typeface="Archivo"/>
              <a:sym typeface="Archivo"/>
            </a:endParaRPr>
          </a:p>
        </p:txBody>
      </p:sp>
      <p:sp>
        <p:nvSpPr>
          <p:cNvPr id="1328" name="Google Shape;1328;p39"/>
          <p:cNvSpPr txBox="1"/>
          <p:nvPr/>
        </p:nvSpPr>
        <p:spPr>
          <a:xfrm>
            <a:off x="-128127" y="3220704"/>
            <a:ext cx="4574481" cy="453977"/>
          </a:xfrm>
          <a:prstGeom prst="rect">
            <a:avLst/>
          </a:prstGeom>
          <a:noFill/>
          <a:ln>
            <a:noFill/>
          </a:ln>
        </p:spPr>
        <p:txBody>
          <a:bodyPr spcFirstLastPara="1" wrap="square" lIns="121900" tIns="121900" rIns="121900" bIns="121900" anchor="b" anchorCtr="0">
            <a:noAutofit/>
          </a:bodyPr>
          <a:lstStyle/>
          <a:p>
            <a:pPr algn="r"/>
            <a:r>
              <a:rPr lang="en-US" sz="2400" b="1">
                <a:solidFill>
                  <a:schemeClr val="dk1"/>
                </a:solidFill>
                <a:latin typeface="Archivo"/>
                <a:cs typeface="Archivo"/>
                <a:sym typeface="Archivo"/>
              </a:rPr>
              <a:t>Provide Payback Prediction</a:t>
            </a:r>
            <a:endParaRPr sz="2400" b="1">
              <a:solidFill>
                <a:schemeClr val="dk1"/>
              </a:solidFill>
              <a:latin typeface="Archivo"/>
              <a:cs typeface="Archivo"/>
              <a:sym typeface="Archivo"/>
            </a:endParaRPr>
          </a:p>
        </p:txBody>
      </p:sp>
      <p:sp>
        <p:nvSpPr>
          <p:cNvPr id="1329" name="Google Shape;1329;p39"/>
          <p:cNvSpPr txBox="1"/>
          <p:nvPr/>
        </p:nvSpPr>
        <p:spPr>
          <a:xfrm>
            <a:off x="686901" y="4546309"/>
            <a:ext cx="3759454" cy="453977"/>
          </a:xfrm>
          <a:prstGeom prst="rect">
            <a:avLst/>
          </a:prstGeom>
          <a:noFill/>
          <a:ln>
            <a:noFill/>
          </a:ln>
        </p:spPr>
        <p:txBody>
          <a:bodyPr spcFirstLastPara="1" wrap="square" lIns="121900" tIns="121900" rIns="121900" bIns="121900" anchor="b" anchorCtr="0">
            <a:noAutofit/>
          </a:bodyPr>
          <a:lstStyle/>
          <a:p>
            <a:pPr algn="r"/>
            <a:r>
              <a:rPr lang="en-US" sz="2400" b="1">
                <a:solidFill>
                  <a:schemeClr val="dk1"/>
                </a:solidFill>
                <a:latin typeface="Archivo"/>
                <a:cs typeface="Archivo"/>
                <a:sym typeface="Archivo"/>
              </a:rPr>
              <a:t>Place the order</a:t>
            </a:r>
            <a:endParaRPr sz="2400" b="1">
              <a:solidFill>
                <a:schemeClr val="dk1"/>
              </a:solidFill>
              <a:latin typeface="Archivo"/>
              <a:cs typeface="Archivo"/>
              <a:sym typeface="Archivo"/>
            </a:endParaRPr>
          </a:p>
        </p:txBody>
      </p:sp>
      <p:sp>
        <p:nvSpPr>
          <p:cNvPr id="1330" name="Google Shape;1330;p39"/>
          <p:cNvSpPr txBox="1"/>
          <p:nvPr/>
        </p:nvSpPr>
        <p:spPr>
          <a:xfrm>
            <a:off x="8315566" y="2007389"/>
            <a:ext cx="3534945" cy="453977"/>
          </a:xfrm>
          <a:prstGeom prst="rect">
            <a:avLst/>
          </a:prstGeom>
          <a:noFill/>
          <a:ln>
            <a:noFill/>
          </a:ln>
        </p:spPr>
        <p:txBody>
          <a:bodyPr spcFirstLastPara="1" wrap="square" lIns="121900" tIns="121900" rIns="121900" bIns="121900" anchor="b" anchorCtr="0">
            <a:noAutofit/>
          </a:bodyPr>
          <a:lstStyle/>
          <a:p>
            <a:r>
              <a:rPr lang="en-US" sz="2400" b="1">
                <a:solidFill>
                  <a:schemeClr val="dk1"/>
                </a:solidFill>
                <a:latin typeface="Archivo"/>
                <a:cs typeface="Archivo"/>
                <a:sym typeface="Archivo"/>
              </a:rPr>
              <a:t>Efficiency </a:t>
            </a:r>
            <a:endParaRPr sz="2400" b="1">
              <a:solidFill>
                <a:schemeClr val="dk1"/>
              </a:solidFill>
              <a:latin typeface="Archivo"/>
              <a:cs typeface="Archivo"/>
              <a:sym typeface="Archivo"/>
            </a:endParaRPr>
          </a:p>
        </p:txBody>
      </p:sp>
      <p:sp>
        <p:nvSpPr>
          <p:cNvPr id="1331" name="Google Shape;1331;p39"/>
          <p:cNvSpPr txBox="1"/>
          <p:nvPr/>
        </p:nvSpPr>
        <p:spPr>
          <a:xfrm>
            <a:off x="8308611" y="2989166"/>
            <a:ext cx="3534945" cy="453977"/>
          </a:xfrm>
          <a:prstGeom prst="rect">
            <a:avLst/>
          </a:prstGeom>
          <a:noFill/>
          <a:ln>
            <a:noFill/>
          </a:ln>
        </p:spPr>
        <p:txBody>
          <a:bodyPr spcFirstLastPara="1" wrap="square" lIns="121900" tIns="121900" rIns="121900" bIns="121900" anchor="b" anchorCtr="0">
            <a:noAutofit/>
          </a:bodyPr>
          <a:lstStyle/>
          <a:p>
            <a:r>
              <a:rPr lang="en-US" sz="2400" b="1">
                <a:solidFill>
                  <a:schemeClr val="dk1"/>
                </a:solidFill>
                <a:latin typeface="Archivo"/>
                <a:cs typeface="Archivo"/>
                <a:sym typeface="Archivo"/>
              </a:rPr>
              <a:t>Personalized energy  plan</a:t>
            </a:r>
          </a:p>
        </p:txBody>
      </p:sp>
      <p:sp>
        <p:nvSpPr>
          <p:cNvPr id="1332" name="Google Shape;1332;p39"/>
          <p:cNvSpPr txBox="1"/>
          <p:nvPr/>
        </p:nvSpPr>
        <p:spPr>
          <a:xfrm>
            <a:off x="8315566" y="4454869"/>
            <a:ext cx="4255999" cy="453977"/>
          </a:xfrm>
          <a:prstGeom prst="rect">
            <a:avLst/>
          </a:prstGeom>
          <a:noFill/>
          <a:ln>
            <a:noFill/>
          </a:ln>
        </p:spPr>
        <p:txBody>
          <a:bodyPr spcFirstLastPara="1" wrap="square" lIns="121900" tIns="121900" rIns="121900" bIns="121900" anchor="b" anchorCtr="0">
            <a:noAutofit/>
          </a:bodyPr>
          <a:lstStyle/>
          <a:p>
            <a:r>
              <a:rPr lang="en-US" sz="2400" b="1">
                <a:solidFill>
                  <a:schemeClr val="dk1"/>
                </a:solidFill>
                <a:latin typeface="Archivo"/>
                <a:cs typeface="Archivo"/>
                <a:sym typeface="Archivo"/>
              </a:rPr>
              <a:t>Share Plan as a PDF</a:t>
            </a:r>
          </a:p>
        </p:txBody>
      </p:sp>
      <p:sp>
        <p:nvSpPr>
          <p:cNvPr id="1340" name="Google Shape;1340;p39"/>
          <p:cNvSpPr txBox="1"/>
          <p:nvPr/>
        </p:nvSpPr>
        <p:spPr>
          <a:xfrm>
            <a:off x="372421" y="3541662"/>
            <a:ext cx="4073904" cy="566903"/>
          </a:xfrm>
          <a:prstGeom prst="rect">
            <a:avLst/>
          </a:prstGeom>
          <a:noFill/>
          <a:ln>
            <a:noFill/>
          </a:ln>
        </p:spPr>
        <p:txBody>
          <a:bodyPr spcFirstLastPara="1" wrap="square" lIns="121900" tIns="121900" rIns="121900" bIns="121900" anchor="t" anchorCtr="0">
            <a:noAutofit/>
          </a:bodyPr>
          <a:lstStyle/>
          <a:p>
            <a:pPr algn="r"/>
            <a:r>
              <a:rPr lang="en-US" sz="1333">
                <a:solidFill>
                  <a:schemeClr val="dk1"/>
                </a:solidFill>
                <a:latin typeface="Archivo"/>
                <a:ea typeface="Archivo"/>
                <a:cs typeface="Archivo"/>
                <a:sym typeface="Archivo"/>
              </a:rPr>
              <a:t>Generate a payback prediction for chosen plan which includes the estimated time to recover the cost.</a:t>
            </a:r>
            <a:endParaRPr lang="en-US" sz="1333">
              <a:solidFill>
                <a:schemeClr val="dk1"/>
              </a:solidFill>
              <a:latin typeface="Archivo"/>
              <a:ea typeface="Archivo"/>
              <a:cs typeface="Archivo"/>
            </a:endParaRPr>
          </a:p>
        </p:txBody>
      </p:sp>
      <p:sp>
        <p:nvSpPr>
          <p:cNvPr id="1341" name="Google Shape;1341;p39"/>
          <p:cNvSpPr txBox="1"/>
          <p:nvPr/>
        </p:nvSpPr>
        <p:spPr>
          <a:xfrm>
            <a:off x="686901" y="4842998"/>
            <a:ext cx="3759451" cy="566903"/>
          </a:xfrm>
          <a:prstGeom prst="rect">
            <a:avLst/>
          </a:prstGeom>
          <a:noFill/>
          <a:ln>
            <a:noFill/>
          </a:ln>
        </p:spPr>
        <p:txBody>
          <a:bodyPr spcFirstLastPara="1" wrap="square" lIns="121900" tIns="121900" rIns="121900" bIns="121900" anchor="t" anchorCtr="0">
            <a:noAutofit/>
          </a:bodyPr>
          <a:lstStyle/>
          <a:p>
            <a:pPr algn="r"/>
            <a:r>
              <a:rPr lang="en-US" sz="1333">
                <a:solidFill>
                  <a:schemeClr val="dk1"/>
                </a:solidFill>
                <a:latin typeface="Archivo"/>
                <a:ea typeface="Archivo"/>
                <a:cs typeface="Archivo"/>
                <a:sym typeface="Archivo"/>
              </a:rPr>
              <a:t>This allows to place the order based on a relevant plan.</a:t>
            </a:r>
          </a:p>
        </p:txBody>
      </p:sp>
      <p:sp>
        <p:nvSpPr>
          <p:cNvPr id="1342" name="Google Shape;1342;p39"/>
          <p:cNvSpPr txBox="1"/>
          <p:nvPr/>
        </p:nvSpPr>
        <p:spPr>
          <a:xfrm>
            <a:off x="8315566" y="2422263"/>
            <a:ext cx="3750709" cy="566903"/>
          </a:xfrm>
          <a:prstGeom prst="rect">
            <a:avLst/>
          </a:prstGeom>
          <a:noFill/>
          <a:ln>
            <a:noFill/>
          </a:ln>
        </p:spPr>
        <p:txBody>
          <a:bodyPr spcFirstLastPara="1" wrap="square" lIns="121900" tIns="121900" rIns="121900" bIns="121900" anchor="t" anchorCtr="0">
            <a:noAutofit/>
          </a:bodyPr>
          <a:lstStyle/>
          <a:p>
            <a:r>
              <a:rPr lang="en-US" sz="1333">
                <a:solidFill>
                  <a:schemeClr val="dk1"/>
                </a:solidFill>
                <a:latin typeface="Archivo"/>
                <a:ea typeface="Archivo"/>
                <a:cs typeface="Archivo"/>
                <a:sym typeface="Archivo"/>
              </a:rPr>
              <a:t>This app can greatly reduce the time and cost </a:t>
            </a:r>
          </a:p>
        </p:txBody>
      </p:sp>
      <p:sp>
        <p:nvSpPr>
          <p:cNvPr id="1343" name="Google Shape;1343;p39"/>
          <p:cNvSpPr txBox="1"/>
          <p:nvPr/>
        </p:nvSpPr>
        <p:spPr>
          <a:xfrm>
            <a:off x="8315567" y="3353472"/>
            <a:ext cx="3534944" cy="856582"/>
          </a:xfrm>
          <a:prstGeom prst="rect">
            <a:avLst/>
          </a:prstGeom>
          <a:noFill/>
          <a:ln>
            <a:noFill/>
          </a:ln>
        </p:spPr>
        <p:txBody>
          <a:bodyPr spcFirstLastPara="1" wrap="square" lIns="121900" tIns="121900" rIns="121900" bIns="121900" anchor="t" anchorCtr="0">
            <a:noAutofit/>
          </a:bodyPr>
          <a:lstStyle/>
          <a:p>
            <a:r>
              <a:rPr lang="en-US" sz="1400"/>
              <a:t>The app creates a fully personalized plan for each customer, and the customer can select the most preferred plan and the supplier.</a:t>
            </a:r>
          </a:p>
          <a:p>
            <a:endParaRPr lang="en-US" sz="1400"/>
          </a:p>
        </p:txBody>
      </p:sp>
      <p:sp>
        <p:nvSpPr>
          <p:cNvPr id="1344" name="Google Shape;1344;p39"/>
          <p:cNvSpPr txBox="1"/>
          <p:nvPr/>
        </p:nvSpPr>
        <p:spPr>
          <a:xfrm>
            <a:off x="8315566" y="4883638"/>
            <a:ext cx="3534945" cy="566903"/>
          </a:xfrm>
          <a:prstGeom prst="rect">
            <a:avLst/>
          </a:prstGeom>
          <a:noFill/>
          <a:ln>
            <a:noFill/>
          </a:ln>
        </p:spPr>
        <p:txBody>
          <a:bodyPr spcFirstLastPara="1" wrap="square" lIns="121900" tIns="121900" rIns="121900" bIns="121900" anchor="t" anchorCtr="0">
            <a:noAutofit/>
          </a:bodyPr>
          <a:lstStyle/>
          <a:p>
            <a:r>
              <a:rPr lang="en-US" sz="1333">
                <a:solidFill>
                  <a:schemeClr val="dk1"/>
                </a:solidFill>
                <a:latin typeface="Archivo"/>
                <a:ea typeface="Archivo"/>
                <a:cs typeface="Archivo"/>
                <a:sym typeface="Archivo"/>
              </a:rPr>
              <a:t>Share plan as a PDF with relevant customer through Email/ WhatsApp</a:t>
            </a:r>
            <a:endParaRPr sz="1333">
              <a:solidFill>
                <a:schemeClr val="dk1"/>
              </a:solidFill>
              <a:latin typeface="Archivo"/>
              <a:ea typeface="Archivo"/>
              <a:cs typeface="Archivo"/>
              <a:sym typeface="Archivo"/>
            </a:endParaRPr>
          </a:p>
        </p:txBody>
      </p:sp>
      <p:cxnSp>
        <p:nvCxnSpPr>
          <p:cNvPr id="1480" name="Google Shape;1480;p39"/>
          <p:cNvCxnSpPr>
            <a:cxnSpLocks/>
            <a:stCxn id="1327" idx="3"/>
          </p:cNvCxnSpPr>
          <p:nvPr/>
        </p:nvCxnSpPr>
        <p:spPr>
          <a:xfrm>
            <a:off x="4446355" y="2214282"/>
            <a:ext cx="934142" cy="505681"/>
          </a:xfrm>
          <a:prstGeom prst="curvedConnector3">
            <a:avLst>
              <a:gd name="adj1" fmla="val 50000"/>
            </a:avLst>
          </a:prstGeom>
          <a:noFill/>
          <a:ln w="9525" cap="flat" cmpd="sng">
            <a:solidFill>
              <a:srgbClr val="A3C743"/>
            </a:solidFill>
            <a:prstDash val="solid"/>
            <a:round/>
            <a:headEnd type="none" w="med" len="med"/>
            <a:tailEnd type="none" w="med" len="med"/>
          </a:ln>
        </p:spPr>
      </p:cxnSp>
      <p:cxnSp>
        <p:nvCxnSpPr>
          <p:cNvPr id="1481" name="Google Shape;1481;p39"/>
          <p:cNvCxnSpPr>
            <a:cxnSpLocks/>
          </p:cNvCxnSpPr>
          <p:nvPr/>
        </p:nvCxnSpPr>
        <p:spPr>
          <a:xfrm flipV="1">
            <a:off x="4439398" y="3279376"/>
            <a:ext cx="1005535" cy="470593"/>
          </a:xfrm>
          <a:prstGeom prst="curvedConnector3">
            <a:avLst>
              <a:gd name="adj1" fmla="val 50000"/>
            </a:avLst>
          </a:prstGeom>
          <a:noFill/>
          <a:ln w="9525" cap="flat" cmpd="sng">
            <a:solidFill>
              <a:srgbClr val="A3C743"/>
            </a:solidFill>
            <a:prstDash val="solid"/>
            <a:round/>
            <a:headEnd type="none" w="med" len="med"/>
            <a:tailEnd type="none" w="med" len="med"/>
          </a:ln>
        </p:spPr>
      </p:cxnSp>
      <p:cxnSp>
        <p:nvCxnSpPr>
          <p:cNvPr id="1482" name="Google Shape;1482;p39"/>
          <p:cNvCxnSpPr>
            <a:cxnSpLocks/>
          </p:cNvCxnSpPr>
          <p:nvPr/>
        </p:nvCxnSpPr>
        <p:spPr>
          <a:xfrm flipV="1">
            <a:off x="4364923" y="3933359"/>
            <a:ext cx="1015575" cy="975487"/>
          </a:xfrm>
          <a:prstGeom prst="curvedConnector3">
            <a:avLst>
              <a:gd name="adj1" fmla="val 50000"/>
            </a:avLst>
          </a:prstGeom>
          <a:noFill/>
          <a:ln w="9525" cap="flat" cmpd="sng">
            <a:solidFill>
              <a:srgbClr val="A3C743"/>
            </a:solidFill>
            <a:prstDash val="solid"/>
            <a:round/>
            <a:headEnd type="none" w="med" len="med"/>
            <a:tailEnd type="none" w="med" len="med"/>
          </a:ln>
        </p:spPr>
      </p:cxnSp>
      <p:cxnSp>
        <p:nvCxnSpPr>
          <p:cNvPr id="1483" name="Google Shape;1483;p39"/>
          <p:cNvCxnSpPr>
            <a:cxnSpLocks/>
          </p:cNvCxnSpPr>
          <p:nvPr/>
        </p:nvCxnSpPr>
        <p:spPr>
          <a:xfrm rot="10800000" flipV="1">
            <a:off x="7374470" y="2422258"/>
            <a:ext cx="934141" cy="358924"/>
          </a:xfrm>
          <a:prstGeom prst="curvedConnector3">
            <a:avLst>
              <a:gd name="adj1" fmla="val 50000"/>
            </a:avLst>
          </a:prstGeom>
          <a:noFill/>
          <a:ln w="9525" cap="flat" cmpd="sng">
            <a:solidFill>
              <a:srgbClr val="A3C743"/>
            </a:solidFill>
            <a:prstDash val="solid"/>
            <a:round/>
            <a:headEnd type="none" w="med" len="med"/>
            <a:tailEnd type="none" w="med" len="med"/>
          </a:ln>
        </p:spPr>
      </p:cxnSp>
      <p:cxnSp>
        <p:nvCxnSpPr>
          <p:cNvPr id="1484" name="Google Shape;1484;p39"/>
          <p:cNvCxnSpPr>
            <a:cxnSpLocks/>
          </p:cNvCxnSpPr>
          <p:nvPr/>
        </p:nvCxnSpPr>
        <p:spPr>
          <a:xfrm rot="10800000">
            <a:off x="7426819" y="3504529"/>
            <a:ext cx="888749" cy="170159"/>
          </a:xfrm>
          <a:prstGeom prst="curvedConnector3">
            <a:avLst>
              <a:gd name="adj1" fmla="val 50000"/>
            </a:avLst>
          </a:prstGeom>
          <a:noFill/>
          <a:ln w="9525" cap="flat" cmpd="sng">
            <a:solidFill>
              <a:srgbClr val="A3C743"/>
            </a:solidFill>
            <a:prstDash val="solid"/>
            <a:round/>
            <a:headEnd type="none" w="med" len="med"/>
            <a:tailEnd type="none" w="med" len="med"/>
          </a:ln>
        </p:spPr>
      </p:cxnSp>
      <p:cxnSp>
        <p:nvCxnSpPr>
          <p:cNvPr id="1485" name="Google Shape;1485;p39"/>
          <p:cNvCxnSpPr>
            <a:cxnSpLocks/>
          </p:cNvCxnSpPr>
          <p:nvPr/>
        </p:nvCxnSpPr>
        <p:spPr>
          <a:xfrm>
            <a:off x="7426819" y="4210053"/>
            <a:ext cx="888747" cy="698793"/>
          </a:xfrm>
          <a:prstGeom prst="curvedConnector3">
            <a:avLst>
              <a:gd name="adj1" fmla="val 50000"/>
            </a:avLst>
          </a:prstGeom>
          <a:noFill/>
          <a:ln w="9525" cap="flat" cmpd="sng">
            <a:solidFill>
              <a:srgbClr val="A3C743"/>
            </a:solidFill>
            <a:prstDash val="solid"/>
            <a:round/>
            <a:headEnd type="none" w="med" len="med"/>
            <a:tailEnd type="none" w="med" len="med"/>
          </a:ln>
        </p:spPr>
      </p:cxnSp>
      <p:pic>
        <p:nvPicPr>
          <p:cNvPr id="3" name="Picture 2">
            <a:extLst>
              <a:ext uri="{FF2B5EF4-FFF2-40B4-BE49-F238E27FC236}">
                <a16:creationId xmlns:a16="http://schemas.microsoft.com/office/drawing/2014/main" id="{96EE85C9-0BAC-64B9-E493-B89736FCE1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8589" y="1461608"/>
            <a:ext cx="4255999" cy="4255999"/>
          </a:xfrm>
          <a:prstGeom prst="rect">
            <a:avLst/>
          </a:prstGeom>
          <a:effectLst>
            <a:outerShdw blurRad="50800" dist="38100" algn="l" rotWithShape="0">
              <a:prstClr val="black">
                <a:alpha val="40000"/>
              </a:prstClr>
            </a:outerShdw>
          </a:effectLst>
        </p:spPr>
      </p:pic>
      <p:sp>
        <p:nvSpPr>
          <p:cNvPr id="7" name="Google Shape;1332;p39">
            <a:extLst>
              <a:ext uri="{FF2B5EF4-FFF2-40B4-BE49-F238E27FC236}">
                <a16:creationId xmlns:a16="http://schemas.microsoft.com/office/drawing/2014/main" id="{CE1C86B6-CA50-0FA2-BBFC-C8F6DF6FBB05}"/>
              </a:ext>
            </a:extLst>
          </p:cNvPr>
          <p:cNvSpPr txBox="1"/>
          <p:nvPr/>
        </p:nvSpPr>
        <p:spPr>
          <a:xfrm>
            <a:off x="3616747" y="5730326"/>
            <a:ext cx="5519684" cy="376853"/>
          </a:xfrm>
          <a:prstGeom prst="rect">
            <a:avLst/>
          </a:prstGeom>
          <a:noFill/>
          <a:ln>
            <a:noFill/>
          </a:ln>
        </p:spPr>
        <p:txBody>
          <a:bodyPr spcFirstLastPara="1" wrap="square" lIns="121900" tIns="121900" rIns="121900" bIns="121900" anchor="b" anchorCtr="0">
            <a:noAutofit/>
          </a:bodyPr>
          <a:lstStyle/>
          <a:p>
            <a:pPr algn="ctr"/>
            <a:r>
              <a:rPr lang="en-US" sz="2400" b="1">
                <a:solidFill>
                  <a:schemeClr val="dk1"/>
                </a:solidFill>
                <a:latin typeface="Archivo"/>
                <a:cs typeface="Archivo"/>
                <a:sym typeface="Archivo"/>
              </a:rPr>
              <a:t>Artificial Intelligence Integrated</a:t>
            </a:r>
            <a:endParaRPr sz="2400" b="1">
              <a:solidFill>
                <a:schemeClr val="dk1"/>
              </a:solidFill>
              <a:latin typeface="Archivo"/>
              <a:cs typeface="Archivo"/>
              <a:sym typeface="Archivo"/>
            </a:endParaRPr>
          </a:p>
        </p:txBody>
      </p:sp>
      <p:sp>
        <p:nvSpPr>
          <p:cNvPr id="8" name="Google Shape;1344;p39">
            <a:extLst>
              <a:ext uri="{FF2B5EF4-FFF2-40B4-BE49-F238E27FC236}">
                <a16:creationId xmlns:a16="http://schemas.microsoft.com/office/drawing/2014/main" id="{B454A687-64E0-A0A8-CE8A-EFA12B939D0D}"/>
              </a:ext>
            </a:extLst>
          </p:cNvPr>
          <p:cNvSpPr txBox="1"/>
          <p:nvPr/>
        </p:nvSpPr>
        <p:spPr>
          <a:xfrm>
            <a:off x="4349565" y="5992017"/>
            <a:ext cx="4054048" cy="566903"/>
          </a:xfrm>
          <a:prstGeom prst="rect">
            <a:avLst/>
          </a:prstGeom>
          <a:noFill/>
          <a:ln>
            <a:noFill/>
          </a:ln>
        </p:spPr>
        <p:txBody>
          <a:bodyPr spcFirstLastPara="1" wrap="square" lIns="121900" tIns="121900" rIns="121900" bIns="121900" anchor="t" anchorCtr="0">
            <a:noAutofit/>
          </a:bodyPr>
          <a:lstStyle/>
          <a:p>
            <a:pPr algn="ctr"/>
            <a:r>
              <a:rPr lang="en-US" sz="1333">
                <a:solidFill>
                  <a:schemeClr val="dk1"/>
                </a:solidFill>
                <a:latin typeface="Archivo"/>
                <a:ea typeface="Archivo"/>
                <a:cs typeface="Archivo"/>
                <a:sym typeface="Archivo"/>
              </a:rPr>
              <a:t>Integrated AI models to perform best suitable recommendations choose the best power plan.</a:t>
            </a:r>
          </a:p>
        </p:txBody>
      </p:sp>
      <p:cxnSp>
        <p:nvCxnSpPr>
          <p:cNvPr id="13" name="Google Shape;1485;p39">
            <a:extLst>
              <a:ext uri="{FF2B5EF4-FFF2-40B4-BE49-F238E27FC236}">
                <a16:creationId xmlns:a16="http://schemas.microsoft.com/office/drawing/2014/main" id="{77AAE61B-66C2-4D9D-7582-B585AAB38500}"/>
              </a:ext>
            </a:extLst>
          </p:cNvPr>
          <p:cNvCxnSpPr>
            <a:cxnSpLocks/>
          </p:cNvCxnSpPr>
          <p:nvPr/>
        </p:nvCxnSpPr>
        <p:spPr>
          <a:xfrm rot="5400000">
            <a:off x="6318352" y="5566029"/>
            <a:ext cx="212241" cy="4"/>
          </a:xfrm>
          <a:prstGeom prst="curvedConnector3">
            <a:avLst>
              <a:gd name="adj1" fmla="val 50000"/>
            </a:avLst>
          </a:prstGeom>
          <a:noFill/>
          <a:ln w="9525" cap="flat" cmpd="sng">
            <a:solidFill>
              <a:srgbClr val="A3C743"/>
            </a:solidFill>
            <a:prstDash val="solid"/>
            <a:round/>
            <a:headEnd type="none" w="med" len="med"/>
            <a:tailEnd type="none" w="med" len="med"/>
          </a:ln>
        </p:spPr>
      </p:cxnSp>
      <p:pic>
        <p:nvPicPr>
          <p:cNvPr id="2" name="Picture 1" descr="A green letters on a black background&#10;&#10;Description automatically generated">
            <a:extLst>
              <a:ext uri="{FF2B5EF4-FFF2-40B4-BE49-F238E27FC236}">
                <a16:creationId xmlns:a16="http://schemas.microsoft.com/office/drawing/2014/main" id="{0E07F6BD-8EFD-7C07-BEF2-9F127BD5FA4D}"/>
              </a:ext>
            </a:extLst>
          </p:cNvPr>
          <p:cNvPicPr>
            <a:picLocks noChangeAspect="1"/>
          </p:cNvPicPr>
          <p:nvPr/>
        </p:nvPicPr>
        <p:blipFill>
          <a:blip r:embed="rId4"/>
          <a:stretch>
            <a:fillRect/>
          </a:stretch>
        </p:blipFill>
        <p:spPr>
          <a:xfrm>
            <a:off x="6764786" y="661266"/>
            <a:ext cx="2543974" cy="65662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EE78388-04CD-0BE7-B5E5-3D187F036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3151" y="8032372"/>
            <a:ext cx="9357360" cy="45853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B2989-4E4C-AFED-F6E3-3CCD01D4CAF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36F622D-D2E3-8222-EF5C-2FE7C1578A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48589" y="6714328"/>
            <a:ext cx="4255999" cy="4255999"/>
          </a:xfrm>
          <a:prstGeom prst="rect">
            <a:avLst/>
          </a:prstGeom>
          <a:effectLst>
            <a:outerShdw blurRad="50800" dist="38100" algn="l" rotWithShape="0">
              <a:prstClr val="black">
                <a:alpha val="40000"/>
              </a:prstClr>
            </a:outerShdw>
          </a:effectLst>
        </p:spPr>
      </p:pic>
      <p:sp>
        <p:nvSpPr>
          <p:cNvPr id="8" name="Google Shape;637;p30">
            <a:extLst>
              <a:ext uri="{FF2B5EF4-FFF2-40B4-BE49-F238E27FC236}">
                <a16:creationId xmlns:a16="http://schemas.microsoft.com/office/drawing/2014/main" id="{47E8DAFE-1AC0-8432-900A-8C5008A1118B}"/>
              </a:ext>
            </a:extLst>
          </p:cNvPr>
          <p:cNvSpPr txBox="1">
            <a:spLocks/>
          </p:cNvSpPr>
          <p:nvPr/>
        </p:nvSpPr>
        <p:spPr>
          <a:xfrm>
            <a:off x="3069536" y="647841"/>
            <a:ext cx="5950428" cy="841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4200">
                <a:latin typeface="Roboto Bold" panose="02000000000000000000" pitchFamily="2" charset="0"/>
                <a:ea typeface="Roboto Bold" panose="02000000000000000000" pitchFamily="2" charset="0"/>
              </a:rPr>
              <a:t>User Flow Diagram</a:t>
            </a:r>
          </a:p>
        </p:txBody>
      </p:sp>
      <p:pic>
        <p:nvPicPr>
          <p:cNvPr id="4" name="Picture 3">
            <a:extLst>
              <a:ext uri="{FF2B5EF4-FFF2-40B4-BE49-F238E27FC236}">
                <a16:creationId xmlns:a16="http://schemas.microsoft.com/office/drawing/2014/main" id="{A3A2AAEA-5B9D-CA66-F0FD-6CD38E6802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33654" y="1651892"/>
            <a:ext cx="9324691" cy="4585307"/>
          </a:xfrm>
          <a:prstGeom prst="rect">
            <a:avLst/>
          </a:prstGeom>
        </p:spPr>
      </p:pic>
      <p:sp>
        <p:nvSpPr>
          <p:cNvPr id="6" name="TextBox 5">
            <a:extLst>
              <a:ext uri="{FF2B5EF4-FFF2-40B4-BE49-F238E27FC236}">
                <a16:creationId xmlns:a16="http://schemas.microsoft.com/office/drawing/2014/main" id="{F7FA499F-D2AE-D7BE-AC28-60482AD3448A}"/>
              </a:ext>
            </a:extLst>
          </p:cNvPr>
          <p:cNvSpPr txBox="1"/>
          <p:nvPr/>
        </p:nvSpPr>
        <p:spPr>
          <a:xfrm>
            <a:off x="2996750" y="6286359"/>
            <a:ext cx="6096000" cy="369332"/>
          </a:xfrm>
          <a:prstGeom prst="rect">
            <a:avLst/>
          </a:prstGeom>
          <a:noFill/>
        </p:spPr>
        <p:txBody>
          <a:bodyPr wrap="square">
            <a:spAutoFit/>
          </a:bodyPr>
          <a:lstStyle/>
          <a:p>
            <a:pPr algn="ctr"/>
            <a:r>
              <a:rPr lang="en-US" sz="1800" i="1">
                <a:solidFill>
                  <a:srgbClr val="A3C743"/>
                </a:solidFill>
                <a:latin typeface="Roboto" panose="02000000000000000000" pitchFamily="2" charset="0"/>
                <a:ea typeface="Roboto" panose="02000000000000000000" pitchFamily="2" charset="0"/>
                <a:cs typeface="Arial" panose="020B0604020202020204" pitchFamily="34" charset="0"/>
                <a:hlinkClick r:id="rId4">
                  <a:extLst>
                    <a:ext uri="{A12FA001-AC4F-418D-AE19-62706E023703}">
                      <ahyp:hlinkClr xmlns:ahyp="http://schemas.microsoft.com/office/drawing/2018/hyperlinkcolor" val="tx"/>
                    </a:ext>
                  </a:extLst>
                </a:hlinkClick>
              </a:rPr>
              <a:t>Click here to view on Figma </a:t>
            </a:r>
            <a:endParaRPr lang="en-US" sz="1800" i="1">
              <a:solidFill>
                <a:srgbClr val="A3C743"/>
              </a:solidFill>
              <a:latin typeface="Roboto" panose="02000000000000000000" pitchFamily="2" charset="0"/>
              <a:ea typeface="Roboto" panose="02000000000000000000" pitchFamily="2" charset="0"/>
              <a:cs typeface="Arial" panose="020B0604020202020204" pitchFamily="34" charset="0"/>
            </a:endParaRPr>
          </a:p>
        </p:txBody>
      </p:sp>
      <p:pic>
        <p:nvPicPr>
          <p:cNvPr id="3" name="Picture 2" descr="A screenshot of a computer screen&#10;&#10;Description automatically generated">
            <a:extLst>
              <a:ext uri="{FF2B5EF4-FFF2-40B4-BE49-F238E27FC236}">
                <a16:creationId xmlns:a16="http://schemas.microsoft.com/office/drawing/2014/main" id="{A31C7609-32DE-69F9-3E3F-50051F83F0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674" y="6862917"/>
            <a:ext cx="11580652" cy="4095398"/>
          </a:xfrm>
          <a:prstGeom prst="rect">
            <a:avLst/>
          </a:prstGeom>
        </p:spPr>
      </p:pic>
    </p:spTree>
    <p:extLst>
      <p:ext uri="{BB962C8B-B14F-4D97-AF65-F5344CB8AC3E}">
        <p14:creationId xmlns:p14="http://schemas.microsoft.com/office/powerpoint/2010/main" val="257316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5</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Target Audience Profiling</vt:lpstr>
      <vt:lpstr>Features of</vt:lpstr>
      <vt:lpstr>PowerPoint Presentation</vt:lpstr>
      <vt:lpstr>PowerPoint Presentation</vt:lpstr>
      <vt:lpstr>PowerPoint Presentation</vt:lpstr>
      <vt:lpstr>Team Members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WIJEPALA H.G.C.D.</dc:creator>
  <cp:revision>11</cp:revision>
  <dcterms:created xsi:type="dcterms:W3CDTF">2024-01-10T08:47:32Z</dcterms:created>
  <dcterms:modified xsi:type="dcterms:W3CDTF">2024-01-29T05:58:18Z</dcterms:modified>
</cp:coreProperties>
</file>